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Roboto"/>
      <p:regular r:id="rId35"/>
      <p:bold r:id="rId36"/>
      <p:italic r:id="rId37"/>
      <p:boldItalic r:id="rId38"/>
    </p:embeddedFont>
    <p:embeddedFont>
      <p:font typeface="Roboto Medium"/>
      <p:regular r:id="rId39"/>
      <p:bold r:id="rId40"/>
      <p:italic r:id="rId41"/>
      <p:boldItalic r:id="rId42"/>
    </p:embeddedFont>
    <p:embeddedFont>
      <p:font typeface="Barlow Condensed"/>
      <p:regular r:id="rId43"/>
      <p:bold r:id="rId44"/>
      <p:italic r:id="rId45"/>
      <p:boldItalic r:id="rId46"/>
    </p:embeddedFont>
    <p:embeddedFont>
      <p:font typeface="Helvetica Neue"/>
      <p:regular r:id="rId47"/>
      <p:bold r:id="rId48"/>
      <p:italic r:id="rId49"/>
      <p:boldItalic r:id="rId50"/>
    </p:embeddedFont>
    <p:embeddedFont>
      <p:font typeface="Barlow"/>
      <p:regular r:id="rId51"/>
      <p:bold r:id="rId52"/>
      <p:italic r:id="rId53"/>
      <p:boldItalic r:id="rId54"/>
    </p:embeddedFont>
    <p:embeddedFont>
      <p:font typeface="Archiv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EB2607-4801-4CA3-8AEB-31036EC53E28}">
  <a:tblStyle styleId="{67EB2607-4801-4CA3-8AEB-31036EC53E2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BarlowCondensed-bold.fntdata"/><Relationship Id="rId43" Type="http://schemas.openxmlformats.org/officeDocument/2006/relationships/font" Target="fonts/BarlowCondensed-regular.fntdata"/><Relationship Id="rId46" Type="http://schemas.openxmlformats.org/officeDocument/2006/relationships/font" Target="fonts/BarlowCondensed-boldItalic.fntdata"/><Relationship Id="rId45" Type="http://schemas.openxmlformats.org/officeDocument/2006/relationships/font" Target="fonts/BarlowCondense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regular.fntdata"/><Relationship Id="rId34" Type="http://schemas.openxmlformats.org/officeDocument/2006/relationships/slide" Target="slides/slide29.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RobotoMedium-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regular.fntdata"/><Relationship Id="rId50" Type="http://schemas.openxmlformats.org/officeDocument/2006/relationships/font" Target="fonts/HelveticaNeue-boldItalic.fntdata"/><Relationship Id="rId53" Type="http://schemas.openxmlformats.org/officeDocument/2006/relationships/font" Target="fonts/Barlow-italic.fntdata"/><Relationship Id="rId52" Type="http://schemas.openxmlformats.org/officeDocument/2006/relationships/font" Target="fonts/Barlow-bold.fntdata"/><Relationship Id="rId11" Type="http://schemas.openxmlformats.org/officeDocument/2006/relationships/slide" Target="slides/slide6.xml"/><Relationship Id="rId55" Type="http://schemas.openxmlformats.org/officeDocument/2006/relationships/font" Target="fonts/Archivo-regular.fntdata"/><Relationship Id="rId10" Type="http://schemas.openxmlformats.org/officeDocument/2006/relationships/slide" Target="slides/slide5.xml"/><Relationship Id="rId54" Type="http://schemas.openxmlformats.org/officeDocument/2006/relationships/font" Target="fonts/Barlow-boldItalic.fntdata"/><Relationship Id="rId13" Type="http://schemas.openxmlformats.org/officeDocument/2006/relationships/slide" Target="slides/slide8.xml"/><Relationship Id="rId57" Type="http://schemas.openxmlformats.org/officeDocument/2006/relationships/font" Target="fonts/Archivo-italic.fntdata"/><Relationship Id="rId12" Type="http://schemas.openxmlformats.org/officeDocument/2006/relationships/slide" Target="slides/slide7.xml"/><Relationship Id="rId56" Type="http://schemas.openxmlformats.org/officeDocument/2006/relationships/font" Target="fonts/Archiv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Archiv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tosm.github.io/cv19_map/#"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T2sO9SRILZdDQc7jEDX0pce2nqTMZxLm_TOo0drVp58/edit?usp=shar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3DNYE8iVXRS3VE28A"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sks.hotosm.org/contribution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orms.gle/3DNYE8iVXRS3VE28A"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O_Bj9TLIKjaiAk_2s7hKNTO5fUYna3Fc?usp=shar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7w0H2JmR2beMjVLrp3tJuiHXrj2AfDZXBxwDhFdp5k/edit"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owd2map.org/" TargetMode="External"/><Relationship Id="rId3" Type="http://schemas.openxmlformats.org/officeDocument/2006/relationships/hyperlink" Target="https://www.hotosm.org/projects/data-driven-disaster-risk-management-philaware/" TargetMode="External"/><Relationship Id="rId4" Type="http://schemas.openxmlformats.org/officeDocument/2006/relationships/hyperlink" Target="https://www.youtube.com/watch?v=hMY0xh1idcc"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7129693dc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7129693dc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3C4043"/>
                </a:solidFill>
                <a:highlight>
                  <a:srgbClr val="FFFFFF"/>
                </a:highlight>
                <a:latin typeface="Roboto"/>
                <a:ea typeface="Roboto"/>
                <a:cs typeface="Roboto"/>
                <a:sym typeface="Roboto"/>
              </a:rPr>
              <a:t>Introductions; Sam, Becky, Carly</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US" sz="1050">
                <a:solidFill>
                  <a:srgbClr val="3C4043"/>
                </a:solidFill>
                <a:highlight>
                  <a:srgbClr val="FFFFFF"/>
                </a:highlight>
                <a:latin typeface="Roboto"/>
                <a:ea typeface="Roboto"/>
                <a:cs typeface="Roboto"/>
                <a:sym typeface="Roboto"/>
              </a:rPr>
              <a:t>10 mins, everyone introduces their name, where they're from and possibly shares 1 thing (I'll let you decide what!) note would need to be tight on time!</a:t>
            </a:r>
            <a:endParaRPr/>
          </a:p>
        </p:txBody>
      </p:sp>
      <p:sp>
        <p:nvSpPr>
          <p:cNvPr id="703" name="Google Shape;703;g7129693dc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ed722402af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ed722402af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t/>
            </a:r>
            <a:endParaRPr sz="1700">
              <a:latin typeface="Archivo"/>
              <a:ea typeface="Archivo"/>
              <a:cs typeface="Archivo"/>
              <a:sym typeface="Archivo"/>
            </a:endParaRPr>
          </a:p>
          <a:p>
            <a:pPr indent="0" lvl="0" marL="0" rtl="0" algn="l">
              <a:lnSpc>
                <a:spcPct val="90000"/>
              </a:lnSpc>
              <a:spcBef>
                <a:spcPts val="1200"/>
              </a:spcBef>
              <a:spcAft>
                <a:spcPts val="0"/>
              </a:spcAft>
              <a:buNone/>
            </a:pPr>
            <a:r>
              <a:t/>
            </a:r>
            <a:endParaRPr sz="1100">
              <a:latin typeface="Archivo"/>
              <a:ea typeface="Archivo"/>
              <a:cs typeface="Archivo"/>
              <a:sym typeface="Archivo"/>
            </a:endParaRPr>
          </a:p>
          <a:p>
            <a:pPr indent="0" lvl="0" marL="0" rtl="0" algn="l">
              <a:spcBef>
                <a:spcPts val="0"/>
              </a:spcBef>
              <a:spcAft>
                <a:spcPts val="0"/>
              </a:spcAft>
              <a:buNone/>
            </a:pPr>
            <a:r>
              <a:t/>
            </a:r>
            <a:endParaRPr sz="1100">
              <a:latin typeface="Archivo"/>
              <a:ea typeface="Archivo"/>
              <a:cs typeface="Archivo"/>
              <a:sym typeface="Archivo"/>
            </a:endParaRPr>
          </a:p>
        </p:txBody>
      </p:sp>
      <p:sp>
        <p:nvSpPr>
          <p:cNvPr id="773" name="Google Shape;773;ged722402af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ed883ef123_1_1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ed883ef123_1_18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a:solidFill>
                  <a:schemeClr val="dk1"/>
                </a:solidFill>
              </a:rPr>
              <a:t>SO HOW DOES IT WORK?</a:t>
            </a:r>
            <a:endParaRPr b="1">
              <a:solidFill>
                <a:schemeClr val="dk1"/>
              </a:solidFill>
            </a:endParaRPr>
          </a:p>
          <a:p>
            <a:pPr indent="0" lvl="0" marL="0" rtl="0" algn="l">
              <a:spcBef>
                <a:spcPts val="0"/>
              </a:spcBef>
              <a:spcAft>
                <a:spcPts val="0"/>
              </a:spcAft>
              <a:buClr>
                <a:schemeClr val="dk1"/>
              </a:buClr>
              <a:buFont typeface="Arial"/>
              <a:buNone/>
            </a:pPr>
            <a:r>
              <a:rPr lang="en-US">
                <a:solidFill>
                  <a:schemeClr val="dk1"/>
                </a:solidFill>
              </a:rPr>
              <a:t>Our models involves providing local people with local tools</a:t>
            </a:r>
            <a:r>
              <a:rPr b="1" lang="en-US">
                <a:solidFill>
                  <a:schemeClr val="dk1"/>
                </a:solidFill>
              </a:rPr>
              <a:t>. </a:t>
            </a:r>
            <a:endParaRPr>
              <a:solidFill>
                <a:srgbClr val="3F4753"/>
              </a:solidFill>
            </a:endParaRPr>
          </a:p>
          <a:p>
            <a:pPr indent="0" lvl="0" marL="0" rtl="0" algn="l">
              <a:spcBef>
                <a:spcPts val="0"/>
              </a:spcBef>
              <a:spcAft>
                <a:spcPts val="0"/>
              </a:spcAft>
              <a:buClr>
                <a:schemeClr val="dk1"/>
              </a:buClr>
              <a:buFont typeface="Arial"/>
              <a:buNone/>
            </a:pPr>
            <a:r>
              <a:rPr lang="en-US">
                <a:solidFill>
                  <a:srgbClr val="3F4753"/>
                </a:solidFill>
              </a:rPr>
              <a:t>Community strengthening and empowerment is key -- that means sharing accessible tools and know-how so that communities can lead on mapping what’s important to them. </a:t>
            </a:r>
            <a:endParaRPr>
              <a:solidFill>
                <a:srgbClr val="3F4753"/>
              </a:solidFill>
            </a:endParaRPr>
          </a:p>
          <a:p>
            <a:pPr indent="0" lvl="0" marL="0" rtl="0" algn="l">
              <a:spcBef>
                <a:spcPts val="0"/>
              </a:spcBef>
              <a:spcAft>
                <a:spcPts val="0"/>
              </a:spcAft>
              <a:buClr>
                <a:schemeClr val="dk1"/>
              </a:buClr>
              <a:buFont typeface="Arial"/>
              <a:buNone/>
            </a:pPr>
            <a:r>
              <a:rPr lang="en-US">
                <a:solidFill>
                  <a:srgbClr val="3F4753"/>
                </a:solidFill>
              </a:rPr>
              <a:t>That includes everything from data collection, to analysis, to the maps &amp; information can be used in gov’t policy, prioritisation, &amp; (infrastructure) development too. </a:t>
            </a:r>
            <a:endParaRPr/>
          </a:p>
        </p:txBody>
      </p:sp>
      <p:sp>
        <p:nvSpPr>
          <p:cNvPr id="781" name="Google Shape;781;ged883ef123_1_18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ea528f2299_1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ea528f2299_1_18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50" u="sng">
                <a:solidFill>
                  <a:srgbClr val="1D1C1D"/>
                </a:solidFill>
                <a:highlight>
                  <a:srgbClr val="FFFFFF"/>
                </a:highlight>
              </a:rPr>
              <a:t>[Sam]</a:t>
            </a:r>
            <a:endParaRPr sz="1150" u="sng">
              <a:solidFill>
                <a:srgbClr val="1D1C1D"/>
              </a:solidFill>
              <a:highlight>
                <a:srgbClr val="FFFFFF"/>
              </a:highlight>
            </a:endParaRPr>
          </a:p>
          <a:p>
            <a:pPr indent="0" lvl="0" marL="0" rtl="0" algn="l">
              <a:spcBef>
                <a:spcPts val="0"/>
              </a:spcBef>
              <a:spcAft>
                <a:spcPts val="0"/>
              </a:spcAft>
              <a:buNone/>
            </a:pPr>
            <a:r>
              <a:rPr lang="en-US" sz="1200">
                <a:solidFill>
                  <a:srgbClr val="2B2F38"/>
                </a:solidFill>
                <a:latin typeface="Calibri"/>
                <a:ea typeface="Calibri"/>
                <a:cs typeface="Calibri"/>
                <a:sym typeface="Calibri"/>
              </a:rPr>
              <a:t>Every time you see an update on Covid, you see it on a map. Covid-19 </a:t>
            </a:r>
            <a:r>
              <a:rPr b="1" lang="en-US" sz="1200">
                <a:solidFill>
                  <a:srgbClr val="2B2F38"/>
                </a:solidFill>
                <a:latin typeface="Calibri"/>
                <a:ea typeface="Calibri"/>
                <a:cs typeface="Calibri"/>
                <a:sym typeface="Calibri"/>
              </a:rPr>
              <a:t>does discriminate,</a:t>
            </a:r>
            <a:r>
              <a:rPr lang="en-US" sz="1200">
                <a:solidFill>
                  <a:srgbClr val="2B2F38"/>
                </a:solidFill>
                <a:latin typeface="Calibri"/>
                <a:ea typeface="Calibri"/>
                <a:cs typeface="Calibri"/>
                <a:sym typeface="Calibri"/>
              </a:rPr>
              <a:t> and maps show you how. </a:t>
            </a:r>
            <a:endParaRPr sz="1200">
              <a:solidFill>
                <a:srgbClr val="2B2F38"/>
              </a:solidFill>
              <a:latin typeface="Calibri"/>
              <a:ea typeface="Calibri"/>
              <a:cs typeface="Calibri"/>
              <a:sym typeface="Calibri"/>
            </a:endParaRPr>
          </a:p>
          <a:p>
            <a:pPr indent="0" lvl="0" marL="0" rtl="0" algn="l">
              <a:spcBef>
                <a:spcPts val="0"/>
              </a:spcBef>
              <a:spcAft>
                <a:spcPts val="0"/>
              </a:spcAft>
              <a:buNone/>
            </a:pPr>
            <a:r>
              <a:t/>
            </a:r>
            <a:endParaRPr b="1" sz="1200">
              <a:solidFill>
                <a:srgbClr val="2B2F38"/>
              </a:solidFill>
              <a:latin typeface="Calibri"/>
              <a:ea typeface="Calibri"/>
              <a:cs typeface="Calibri"/>
              <a:sym typeface="Calibri"/>
            </a:endParaRPr>
          </a:p>
          <a:p>
            <a:pPr indent="0" lvl="0" marL="0" rtl="0" algn="l">
              <a:spcBef>
                <a:spcPts val="0"/>
              </a:spcBef>
              <a:spcAft>
                <a:spcPts val="0"/>
              </a:spcAft>
              <a:buNone/>
            </a:pPr>
            <a:r>
              <a:rPr b="1" lang="en-US" sz="1200">
                <a:solidFill>
                  <a:srgbClr val="2B2F38"/>
                </a:solidFill>
                <a:latin typeface="Calibri"/>
                <a:ea typeface="Calibri"/>
                <a:cs typeface="Calibri"/>
                <a:sym typeface="Calibri"/>
              </a:rPr>
              <a:t>But what if the map doesn’t exist? </a:t>
            </a:r>
            <a:endParaRPr b="1" sz="1200">
              <a:solidFill>
                <a:srgbClr val="2B2F38"/>
              </a:solidFill>
              <a:latin typeface="Calibri"/>
              <a:ea typeface="Calibri"/>
              <a:cs typeface="Calibri"/>
              <a:sym typeface="Calibri"/>
            </a:endParaRPr>
          </a:p>
          <a:p>
            <a:pPr indent="0" lvl="0" marL="0" rtl="0" algn="l">
              <a:spcBef>
                <a:spcPts val="0"/>
              </a:spcBef>
              <a:spcAft>
                <a:spcPts val="0"/>
              </a:spcAft>
              <a:buNone/>
            </a:pPr>
            <a:r>
              <a:t/>
            </a:r>
            <a:endParaRPr sz="1200">
              <a:solidFill>
                <a:srgbClr val="2B2F38"/>
              </a:solidFill>
              <a:latin typeface="Calibri"/>
              <a:ea typeface="Calibri"/>
              <a:cs typeface="Calibri"/>
              <a:sym typeface="Calibri"/>
            </a:endParaRPr>
          </a:p>
          <a:p>
            <a:pPr indent="0" lvl="0" marL="0" rtl="0" algn="l">
              <a:spcBef>
                <a:spcPts val="0"/>
              </a:spcBef>
              <a:spcAft>
                <a:spcPts val="0"/>
              </a:spcAft>
              <a:buNone/>
            </a:pPr>
            <a:r>
              <a:rPr lang="en-US" sz="1200">
                <a:solidFill>
                  <a:srgbClr val="2B2F38"/>
                </a:solidFill>
                <a:latin typeface="Calibri"/>
                <a:ea typeface="Calibri"/>
                <a:cs typeface="Calibri"/>
                <a:sym typeface="Calibri"/>
              </a:rPr>
              <a:t>The Covid-19 response relies entirely upon testing, contact tracing, identifying vulnerable population groups and knowing where key facilities are. </a:t>
            </a:r>
            <a:endParaRPr sz="1200">
              <a:solidFill>
                <a:srgbClr val="2B2F38"/>
              </a:solidFill>
              <a:latin typeface="Calibri"/>
              <a:ea typeface="Calibri"/>
              <a:cs typeface="Calibri"/>
              <a:sym typeface="Calibri"/>
            </a:endParaRPr>
          </a:p>
          <a:p>
            <a:pPr indent="0" lvl="0" marL="0" rtl="0" algn="l">
              <a:spcBef>
                <a:spcPts val="0"/>
              </a:spcBef>
              <a:spcAft>
                <a:spcPts val="0"/>
              </a:spcAft>
              <a:buNone/>
            </a:pPr>
            <a:r>
              <a:t/>
            </a:r>
            <a:endParaRPr sz="1200">
              <a:solidFill>
                <a:srgbClr val="2B2F38"/>
              </a:solidFill>
              <a:latin typeface="Calibri"/>
              <a:ea typeface="Calibri"/>
              <a:cs typeface="Calibri"/>
              <a:sym typeface="Calibri"/>
            </a:endParaRPr>
          </a:p>
          <a:p>
            <a:pPr indent="0" lvl="0" marL="0" rtl="0" algn="l">
              <a:spcBef>
                <a:spcPts val="0"/>
              </a:spcBef>
              <a:spcAft>
                <a:spcPts val="0"/>
              </a:spcAft>
              <a:buNone/>
            </a:pPr>
            <a:r>
              <a:rPr lang="en-US" sz="1200">
                <a:solidFill>
                  <a:srgbClr val="2B2F38"/>
                </a:solidFill>
                <a:latin typeface="Calibri"/>
                <a:ea typeface="Calibri"/>
                <a:cs typeface="Calibri"/>
                <a:sym typeface="Calibri"/>
              </a:rPr>
              <a:t>We need to get this information at the micro level. Hyper-local mapping has been a cornerstone of this response. HOT coordinated with local data and mapping experts in the OpenStreetMap community, to support them with data creation. </a:t>
            </a:r>
            <a:endParaRPr sz="1200">
              <a:solidFill>
                <a:srgbClr val="2B2F38"/>
              </a:solidFill>
              <a:latin typeface="Calibri"/>
              <a:ea typeface="Calibri"/>
              <a:cs typeface="Calibri"/>
              <a:sym typeface="Calibri"/>
            </a:endParaRPr>
          </a:p>
          <a:p>
            <a:pPr indent="0" lvl="0" marL="0" rtl="0" algn="l">
              <a:spcBef>
                <a:spcPts val="0"/>
              </a:spcBef>
              <a:spcAft>
                <a:spcPts val="0"/>
              </a:spcAft>
              <a:buNone/>
            </a:pPr>
            <a:r>
              <a:t/>
            </a:r>
            <a:endParaRPr sz="1200">
              <a:solidFill>
                <a:srgbClr val="2B2F3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rgbClr val="2B2F38"/>
                </a:solidFill>
                <a:latin typeface="Calibri"/>
                <a:ea typeface="Calibri"/>
                <a:cs typeface="Calibri"/>
                <a:sym typeface="Calibri"/>
              </a:rPr>
              <a:t>By the end of March 2020, the Humanitarian OpenStreetMap Team (HOT) put in place a COVID-19 plan to focus on three key areas:</a:t>
            </a:r>
            <a:endParaRPr sz="1200">
              <a:solidFill>
                <a:srgbClr val="2B2F3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2B2F38"/>
              </a:solidFill>
              <a:latin typeface="Calibri"/>
              <a:ea typeface="Calibri"/>
              <a:cs typeface="Calibri"/>
              <a:sym typeface="Calibri"/>
            </a:endParaRPr>
          </a:p>
          <a:p>
            <a:pPr indent="-304800" lvl="0" marL="457200" rtl="0" algn="l">
              <a:spcBef>
                <a:spcPts val="0"/>
              </a:spcBef>
              <a:spcAft>
                <a:spcPts val="0"/>
              </a:spcAft>
              <a:buClr>
                <a:srgbClr val="2B2F38"/>
              </a:buClr>
              <a:buSzPts val="1200"/>
              <a:buFont typeface="Calibri"/>
              <a:buAutoNum type="arabicPeriod"/>
            </a:pPr>
            <a:r>
              <a:rPr lang="en-US" sz="1200">
                <a:solidFill>
                  <a:srgbClr val="2B2F38"/>
                </a:solidFill>
                <a:latin typeface="Calibri"/>
                <a:ea typeface="Calibri"/>
                <a:cs typeface="Calibri"/>
                <a:sym typeface="Calibri"/>
              </a:rPr>
              <a:t>Help government agencies and responders to identify where unmapped vulnerable populations were located </a:t>
            </a:r>
            <a:endParaRPr sz="1200">
              <a:solidFill>
                <a:srgbClr val="2B2F38"/>
              </a:solidFill>
              <a:latin typeface="Calibri"/>
              <a:ea typeface="Calibri"/>
              <a:cs typeface="Calibri"/>
              <a:sym typeface="Calibri"/>
            </a:endParaRPr>
          </a:p>
          <a:p>
            <a:pPr indent="0" lvl="0" marL="457200" rtl="0" algn="l">
              <a:spcBef>
                <a:spcPts val="0"/>
              </a:spcBef>
              <a:spcAft>
                <a:spcPts val="0"/>
              </a:spcAft>
              <a:buNone/>
            </a:pPr>
            <a:r>
              <a:t/>
            </a:r>
            <a:endParaRPr sz="1200">
              <a:solidFill>
                <a:srgbClr val="2B2F38"/>
              </a:solidFill>
              <a:latin typeface="Calibri"/>
              <a:ea typeface="Calibri"/>
              <a:cs typeface="Calibri"/>
              <a:sym typeface="Calibri"/>
            </a:endParaRPr>
          </a:p>
          <a:p>
            <a:pPr indent="-304800" lvl="0" marL="457200" rtl="0" algn="l">
              <a:spcBef>
                <a:spcPts val="0"/>
              </a:spcBef>
              <a:spcAft>
                <a:spcPts val="0"/>
              </a:spcAft>
              <a:buClr>
                <a:srgbClr val="2B2F38"/>
              </a:buClr>
              <a:buSzPts val="1200"/>
              <a:buFont typeface="Calibri"/>
              <a:buAutoNum type="arabicPeriod"/>
            </a:pPr>
            <a:r>
              <a:rPr lang="en-US" sz="1200">
                <a:solidFill>
                  <a:srgbClr val="2B2F38"/>
                </a:solidFill>
                <a:latin typeface="Calibri"/>
                <a:ea typeface="Calibri"/>
                <a:cs typeface="Calibri"/>
                <a:sym typeface="Calibri"/>
              </a:rPr>
              <a:t>Identify where at-risk populations of the most vulnerable people live, as well as identifying missing data on health infrastructure such as facilities, testing sites, pharmacies and laboratories</a:t>
            </a:r>
            <a:endParaRPr sz="1200">
              <a:solidFill>
                <a:srgbClr val="2B2F3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2B2F38"/>
              </a:solidFill>
              <a:latin typeface="Calibri"/>
              <a:ea typeface="Calibri"/>
              <a:cs typeface="Calibri"/>
              <a:sym typeface="Calibri"/>
            </a:endParaRPr>
          </a:p>
          <a:p>
            <a:pPr indent="-304800" lvl="0" marL="457200" rtl="0" algn="l">
              <a:spcBef>
                <a:spcPts val="0"/>
              </a:spcBef>
              <a:spcAft>
                <a:spcPts val="0"/>
              </a:spcAft>
              <a:buClr>
                <a:srgbClr val="2B2F38"/>
              </a:buClr>
              <a:buSzPts val="1200"/>
              <a:buFont typeface="Calibri"/>
              <a:buAutoNum type="arabicPeriod"/>
            </a:pPr>
            <a:r>
              <a:rPr lang="en-US" sz="1200">
                <a:solidFill>
                  <a:srgbClr val="2B2F38"/>
                </a:solidFill>
                <a:latin typeface="Calibri"/>
                <a:ea typeface="Calibri"/>
                <a:cs typeface="Calibri"/>
                <a:sym typeface="Calibri"/>
              </a:rPr>
              <a:t>Fund local mapping groups via Rapid Response Emergency Microgrants in places most at-risk.</a:t>
            </a:r>
            <a:endParaRPr sz="1200">
              <a:solidFill>
                <a:srgbClr val="2B2F38"/>
              </a:solidFill>
              <a:latin typeface="Calibri"/>
              <a:ea typeface="Calibri"/>
              <a:cs typeface="Calibri"/>
              <a:sym typeface="Calibri"/>
            </a:endParaRPr>
          </a:p>
          <a:p>
            <a:pPr indent="0" lvl="0" marL="0" rtl="0" algn="l">
              <a:spcBef>
                <a:spcPts val="0"/>
              </a:spcBef>
              <a:spcAft>
                <a:spcPts val="0"/>
              </a:spcAft>
              <a:buNone/>
            </a:pPr>
            <a:r>
              <a:t/>
            </a:r>
            <a:endParaRPr sz="1200">
              <a:solidFill>
                <a:srgbClr val="2B2F38"/>
              </a:solidFill>
              <a:latin typeface="Calibri"/>
              <a:ea typeface="Calibri"/>
              <a:cs typeface="Calibri"/>
              <a:sym typeface="Calibri"/>
            </a:endParaRPr>
          </a:p>
          <a:p>
            <a:pPr indent="0" lvl="0" marL="0" rtl="0" algn="l">
              <a:lnSpc>
                <a:spcPct val="115000"/>
              </a:lnSpc>
              <a:spcBef>
                <a:spcPts val="0"/>
              </a:spcBef>
              <a:spcAft>
                <a:spcPts val="0"/>
              </a:spcAft>
              <a:buNone/>
            </a:pPr>
            <a:r>
              <a:t/>
            </a:r>
            <a:endParaRPr sz="1500">
              <a:solidFill>
                <a:srgbClr val="1E0A3C"/>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a528f2299_1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a528f2299_1_18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2B2F38"/>
                </a:solidFill>
                <a:latin typeface="Calibri"/>
                <a:ea typeface="Calibri"/>
                <a:cs typeface="Calibri"/>
                <a:sym typeface="Calibri"/>
              </a:rPr>
              <a:t>HOT coordinated the most </a:t>
            </a:r>
            <a:r>
              <a:rPr b="1" lang="en-US" sz="1200">
                <a:solidFill>
                  <a:srgbClr val="2B2F38"/>
                </a:solidFill>
                <a:latin typeface="Calibri"/>
                <a:ea typeface="Calibri"/>
                <a:cs typeface="Calibri"/>
                <a:sym typeface="Calibri"/>
              </a:rPr>
              <a:t>extensive disaster mapping activation in its history</a:t>
            </a:r>
            <a:r>
              <a:rPr lang="en-US" sz="1200">
                <a:solidFill>
                  <a:srgbClr val="2B2F38"/>
                </a:solidFill>
                <a:latin typeface="Calibri"/>
                <a:ea typeface="Calibri"/>
                <a:cs typeface="Calibri"/>
                <a:sym typeface="Calibri"/>
              </a:rPr>
              <a:t>. Over the course of 2020, the response grew into a network of teams, online volunteers, national governments, and local communities supporting mapping responses around the world.</a:t>
            </a:r>
            <a:endParaRPr sz="1200">
              <a:solidFill>
                <a:srgbClr val="2B2F38"/>
              </a:solidFill>
              <a:latin typeface="Calibri"/>
              <a:ea typeface="Calibri"/>
              <a:cs typeface="Calibri"/>
              <a:sym typeface="Calibri"/>
            </a:endParaRPr>
          </a:p>
          <a:p>
            <a:pPr indent="0" lvl="0" marL="0" rtl="0" algn="l">
              <a:spcBef>
                <a:spcPts val="0"/>
              </a:spcBef>
              <a:spcAft>
                <a:spcPts val="0"/>
              </a:spcAft>
              <a:buNone/>
            </a:pPr>
            <a:r>
              <a:t/>
            </a:r>
            <a:endParaRPr b="1" sz="1200">
              <a:solidFill>
                <a:srgbClr val="2B2F38"/>
              </a:solidFill>
              <a:latin typeface="Calibri"/>
              <a:ea typeface="Calibri"/>
              <a:cs typeface="Calibri"/>
              <a:sym typeface="Calibri"/>
            </a:endParaRPr>
          </a:p>
          <a:p>
            <a:pPr indent="0" lvl="0" marL="0" rtl="0" algn="l">
              <a:spcBef>
                <a:spcPts val="0"/>
              </a:spcBef>
              <a:spcAft>
                <a:spcPts val="0"/>
              </a:spcAft>
              <a:buNone/>
            </a:pPr>
            <a:r>
              <a:rPr lang="en-US" sz="1200">
                <a:solidFill>
                  <a:srgbClr val="2B2F38"/>
                </a:solidFill>
                <a:latin typeface="Calibri"/>
                <a:ea typeface="Calibri"/>
                <a:cs typeface="Calibri"/>
                <a:sym typeface="Calibri"/>
              </a:rPr>
              <a:t>23,000 volunteers around the world helped build the map, adding 4.2 million buildings and 100,000km of roads. This map data supported the needs of Red Cross, UN OCHA, World Bank, Caribbean Disaster / Emergency Management Agency, and 26 more local organizations. In total,</a:t>
            </a:r>
            <a:r>
              <a:rPr b="1" lang="en-US" sz="1200">
                <a:solidFill>
                  <a:srgbClr val="2B2F38"/>
                </a:solidFill>
                <a:latin typeface="Calibri"/>
                <a:ea typeface="Calibri"/>
                <a:cs typeface="Calibri"/>
                <a:sym typeface="Calibri"/>
              </a:rPr>
              <a:t> 28 countries </a:t>
            </a:r>
            <a:r>
              <a:rPr lang="en-US" sz="1200">
                <a:solidFill>
                  <a:srgbClr val="2B2F38"/>
                </a:solidFill>
                <a:latin typeface="Calibri"/>
                <a:ea typeface="Calibri"/>
                <a:cs typeface="Calibri"/>
                <a:sym typeface="Calibri"/>
              </a:rPr>
              <a:t>have benefited from support through remote mapping, microgrants, local community efforts, and training.</a:t>
            </a:r>
            <a:endParaRPr sz="1200">
              <a:solidFill>
                <a:srgbClr val="2B2F38"/>
              </a:solidFill>
              <a:latin typeface="Calibri"/>
              <a:ea typeface="Calibri"/>
              <a:cs typeface="Calibri"/>
              <a:sym typeface="Calibri"/>
            </a:endParaRPr>
          </a:p>
          <a:p>
            <a:pPr indent="0" lvl="0" marL="0" rtl="0" algn="l">
              <a:spcBef>
                <a:spcPts val="0"/>
              </a:spcBef>
              <a:spcAft>
                <a:spcPts val="0"/>
              </a:spcAft>
              <a:buNone/>
            </a:pPr>
            <a:r>
              <a:t/>
            </a:r>
            <a:endParaRPr sz="1200">
              <a:solidFill>
                <a:srgbClr val="2B2F38"/>
              </a:solidFill>
              <a:latin typeface="Calibri"/>
              <a:ea typeface="Calibri"/>
              <a:cs typeface="Calibri"/>
              <a:sym typeface="Calibri"/>
            </a:endParaRPr>
          </a:p>
          <a:p>
            <a:pPr indent="0" lvl="0" marL="0" rtl="0" algn="l">
              <a:spcBef>
                <a:spcPts val="0"/>
              </a:spcBef>
              <a:spcAft>
                <a:spcPts val="0"/>
              </a:spcAft>
              <a:buNone/>
            </a:pPr>
            <a:r>
              <a:rPr lang="en-US" sz="1200">
                <a:solidFill>
                  <a:srgbClr val="2B2F38"/>
                </a:solidFill>
                <a:latin typeface="Calibri"/>
                <a:ea typeface="Calibri"/>
                <a:cs typeface="Calibri"/>
                <a:sym typeface="Calibri"/>
              </a:rPr>
              <a:t>I’m now going to talk through 3 case studies:</a:t>
            </a:r>
            <a:endParaRPr sz="1200">
              <a:solidFill>
                <a:srgbClr val="2B2F38"/>
              </a:solidFill>
              <a:latin typeface="Calibri"/>
              <a:ea typeface="Calibri"/>
              <a:cs typeface="Calibri"/>
              <a:sym typeface="Calibri"/>
            </a:endParaRPr>
          </a:p>
          <a:p>
            <a:pPr indent="0" lvl="0" marL="0" rtl="0" algn="l">
              <a:spcBef>
                <a:spcPts val="0"/>
              </a:spcBef>
              <a:spcAft>
                <a:spcPts val="0"/>
              </a:spcAft>
              <a:buNone/>
            </a:pPr>
            <a:r>
              <a:rPr lang="en-US" sz="1200">
                <a:solidFill>
                  <a:srgbClr val="2B2F38"/>
                </a:solidFill>
                <a:latin typeface="Calibri"/>
                <a:ea typeface="Calibri"/>
                <a:cs typeface="Calibri"/>
                <a:sym typeface="Calibri"/>
              </a:rPr>
              <a:t>The first example is from Peru</a:t>
            </a:r>
            <a:endParaRPr sz="1200">
              <a:solidFill>
                <a:srgbClr val="2B2F38"/>
              </a:solidFill>
              <a:latin typeface="Calibri"/>
              <a:ea typeface="Calibri"/>
              <a:cs typeface="Calibri"/>
              <a:sym typeface="Calibri"/>
            </a:endParaRPr>
          </a:p>
          <a:p>
            <a:pPr indent="0" lvl="0" marL="0" rtl="0" algn="l">
              <a:spcBef>
                <a:spcPts val="0"/>
              </a:spcBef>
              <a:spcAft>
                <a:spcPts val="0"/>
              </a:spcAft>
              <a:buNone/>
            </a:pPr>
            <a:r>
              <a:rPr lang="en-US" sz="1200">
                <a:solidFill>
                  <a:srgbClr val="2B2F38"/>
                </a:solidFill>
                <a:latin typeface="Calibri"/>
                <a:ea typeface="Calibri"/>
                <a:cs typeface="Calibri"/>
                <a:sym typeface="Calibri"/>
              </a:rPr>
              <a:t>The second example is from a partner in Liberia</a:t>
            </a:r>
            <a:endParaRPr sz="1200">
              <a:solidFill>
                <a:srgbClr val="2B2F38"/>
              </a:solidFill>
              <a:latin typeface="Calibri"/>
              <a:ea typeface="Calibri"/>
              <a:cs typeface="Calibri"/>
              <a:sym typeface="Calibri"/>
            </a:endParaRPr>
          </a:p>
          <a:p>
            <a:pPr indent="0" lvl="0" marL="0" rtl="0" algn="l">
              <a:spcBef>
                <a:spcPts val="0"/>
              </a:spcBef>
              <a:spcAft>
                <a:spcPts val="0"/>
              </a:spcAft>
              <a:buNone/>
            </a:pPr>
            <a:r>
              <a:rPr lang="en-US" sz="1200">
                <a:solidFill>
                  <a:srgbClr val="2B2F38"/>
                </a:solidFill>
                <a:latin typeface="Calibri"/>
                <a:ea typeface="Calibri"/>
                <a:cs typeface="Calibri"/>
                <a:sym typeface="Calibri"/>
              </a:rPr>
              <a:t>The third is centered around mapping for COVID vaccination which has started in South Sudan</a:t>
            </a:r>
            <a:endParaRPr sz="1200">
              <a:solidFill>
                <a:srgbClr val="2B2F38"/>
              </a:solidFill>
              <a:latin typeface="Calibri"/>
              <a:ea typeface="Calibri"/>
              <a:cs typeface="Calibri"/>
              <a:sym typeface="Calibri"/>
            </a:endParaRPr>
          </a:p>
          <a:p>
            <a:pPr indent="0" lvl="0" marL="0" rtl="0" algn="l">
              <a:spcBef>
                <a:spcPts val="0"/>
              </a:spcBef>
              <a:spcAft>
                <a:spcPts val="0"/>
              </a:spcAft>
              <a:buNone/>
            </a:pPr>
            <a:r>
              <a:t/>
            </a:r>
            <a:endParaRPr sz="1200">
              <a:solidFill>
                <a:srgbClr val="2B2F38"/>
              </a:solidFill>
              <a:latin typeface="Calibri"/>
              <a:ea typeface="Calibri"/>
              <a:cs typeface="Calibri"/>
              <a:sym typeface="Calibri"/>
            </a:endParaRPr>
          </a:p>
          <a:p>
            <a:pPr indent="0" lvl="0" marL="0" rtl="0" algn="l">
              <a:spcBef>
                <a:spcPts val="0"/>
              </a:spcBef>
              <a:spcAft>
                <a:spcPts val="0"/>
              </a:spcAft>
              <a:buNone/>
            </a:pPr>
            <a:r>
              <a:rPr lang="en-US" sz="1200">
                <a:solidFill>
                  <a:srgbClr val="2B2F38"/>
                </a:solidFill>
                <a:latin typeface="Calibri"/>
                <a:ea typeface="Calibri"/>
                <a:cs typeface="Calibri"/>
                <a:sym typeface="Calibri"/>
              </a:rPr>
              <a:t>See map: </a:t>
            </a:r>
            <a:r>
              <a:rPr lang="en-US" sz="1200" u="sng">
                <a:solidFill>
                  <a:schemeClr val="hlink"/>
                </a:solidFill>
                <a:latin typeface="Calibri"/>
                <a:ea typeface="Calibri"/>
                <a:cs typeface="Calibri"/>
                <a:sym typeface="Calibri"/>
                <a:hlinkClick r:id="rId2"/>
              </a:rPr>
              <a:t>https://hotosm.github.io/cv19_map/#</a:t>
            </a:r>
            <a:endParaRPr sz="1200">
              <a:solidFill>
                <a:srgbClr val="2B2F38"/>
              </a:solidFill>
              <a:latin typeface="Calibri"/>
              <a:ea typeface="Calibri"/>
              <a:cs typeface="Calibri"/>
              <a:sym typeface="Calibri"/>
            </a:endParaRPr>
          </a:p>
          <a:p>
            <a:pPr indent="0" lvl="0" marL="0" rtl="0" algn="l">
              <a:lnSpc>
                <a:spcPct val="115000"/>
              </a:lnSpc>
              <a:spcBef>
                <a:spcPts val="0"/>
              </a:spcBef>
              <a:spcAft>
                <a:spcPts val="0"/>
              </a:spcAft>
              <a:buNone/>
            </a:pPr>
            <a:r>
              <a:t/>
            </a:r>
            <a:endParaRPr sz="1500">
              <a:solidFill>
                <a:srgbClr val="1E0A3C"/>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129693dcb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129693dcb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2B2F38"/>
                </a:solidFill>
              </a:rPr>
              <a:t>Becky </a:t>
            </a:r>
            <a:r>
              <a:rPr lang="en-US">
                <a:solidFill>
                  <a:srgbClr val="2B2F38"/>
                </a:solidFill>
              </a:rPr>
              <a:t>takes over</a:t>
            </a:r>
            <a:endParaRPr/>
          </a:p>
        </p:txBody>
      </p:sp>
      <p:sp>
        <p:nvSpPr>
          <p:cNvPr id="813" name="Google Shape;813;g7129693dcb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7129693dcb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7129693dcb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7129693dcb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d722402af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d722402af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Schedule: </a:t>
            </a:r>
            <a:r>
              <a:rPr lang="en-US" u="sng">
                <a:solidFill>
                  <a:schemeClr val="hlink"/>
                </a:solidFill>
                <a:hlinkClick r:id="rId2"/>
              </a:rPr>
              <a:t>https://docs.google.com/document/d/1T2sO9SRILZdDQc7jEDX0pce2nqTMZxLm_TOo0drVp58/edit?usp=sharing</a:t>
            </a:r>
            <a:endParaRPr/>
          </a:p>
        </p:txBody>
      </p:sp>
      <p:sp>
        <p:nvSpPr>
          <p:cNvPr id="834" name="Google Shape;834;ged722402af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d722402af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d722402af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 name="Google Shape;845;ged722402af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7129693dcb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7129693dcb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g7129693dcb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7129693dcb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7129693dcb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Google Form: </a:t>
            </a:r>
            <a:r>
              <a:rPr lang="en-US" u="sng">
                <a:solidFill>
                  <a:schemeClr val="hlink"/>
                </a:solidFill>
                <a:hlinkClick r:id="rId2"/>
              </a:rPr>
              <a:t>https://forms.gle/3DNYE8iVXRS3VE28A</a:t>
            </a:r>
            <a:endParaRPr/>
          </a:p>
          <a:p>
            <a:pPr indent="0" lvl="0" marL="0" rtl="0" algn="l">
              <a:spcBef>
                <a:spcPts val="0"/>
              </a:spcBef>
              <a:spcAft>
                <a:spcPts val="0"/>
              </a:spcAft>
              <a:buNone/>
            </a:pPr>
            <a:r>
              <a:rPr lang="en-US"/>
              <a:t>Starting ,Monday 13 September</a:t>
            </a:r>
            <a:endParaRPr/>
          </a:p>
        </p:txBody>
      </p:sp>
      <p:sp>
        <p:nvSpPr>
          <p:cNvPr id="864" name="Google Shape;864;g7129693dcb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712defaeb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712defaeb1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 takes 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https://rebecca-chandy6.carto.com/builder/ac416b76-db4b-49ad-968d-6ea142f4f26b/embed</a:t>
            </a:r>
            <a:endParaRPr/>
          </a:p>
        </p:txBody>
      </p:sp>
      <p:sp>
        <p:nvSpPr>
          <p:cNvPr id="709" name="Google Shape;709;g712defaeb1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7129693dcb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7129693dcb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https://hdyc.neis-one.org/</a:t>
            </a:r>
            <a:endParaRPr/>
          </a:p>
        </p:txBody>
      </p:sp>
      <p:sp>
        <p:nvSpPr>
          <p:cNvPr id="872" name="Google Shape;872;g7129693dcb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7129693dcb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7129693dcb_1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 contributions: </a:t>
            </a:r>
            <a:r>
              <a:rPr lang="en-US" u="sng">
                <a:solidFill>
                  <a:schemeClr val="hlink"/>
                </a:solidFill>
                <a:hlinkClick r:id="rId2"/>
              </a:rPr>
              <a:t>https://tasks.hotosm.org/contributions</a:t>
            </a:r>
            <a:endParaRPr/>
          </a:p>
        </p:txBody>
      </p:sp>
      <p:sp>
        <p:nvSpPr>
          <p:cNvPr id="885" name="Google Shape;885;g7129693dcb_1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d722402af_2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d722402af_2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ged722402af_2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ea528f2299_1_27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ea528f2299_1_27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2B2F38"/>
                </a:solidFill>
              </a:rPr>
              <a:t>Google Form: </a:t>
            </a:r>
            <a:r>
              <a:rPr lang="en-US" u="sng">
                <a:solidFill>
                  <a:srgbClr val="919CB2"/>
                </a:solidFill>
                <a:hlinkClick r:id="rId2">
                  <a:extLst>
                    <a:ext uri="{A12FA001-AC4F-418D-AE19-62706E023703}">
                      <ahyp:hlinkClr val="tx"/>
                    </a:ext>
                  </a:extLst>
                </a:hlinkClick>
              </a:rPr>
              <a:t>https://forms.gle/3DNYE8iVXRS3VE28A</a:t>
            </a:r>
            <a:endParaRPr/>
          </a:p>
        </p:txBody>
      </p:sp>
      <p:sp>
        <p:nvSpPr>
          <p:cNvPr id="907" name="Google Shape;907;gea528f2299_1_27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ed1cd7757b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ed1cd7757b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Folder: </a:t>
            </a:r>
            <a:r>
              <a:rPr lang="en-US" u="sng">
                <a:solidFill>
                  <a:schemeClr val="hlink"/>
                </a:solidFill>
                <a:hlinkClick r:id="rId2"/>
              </a:rPr>
              <a:t>https://drive.google.com/drive/folders/1O_Bj9TLIKjaiAk_2s7hKNTO5fUYna3Fc?usp=sharing</a:t>
            </a:r>
            <a:endParaRPr/>
          </a:p>
          <a:p>
            <a:pPr indent="0" lvl="0" marL="0" rtl="0" algn="l">
              <a:spcBef>
                <a:spcPts val="0"/>
              </a:spcBef>
              <a:spcAft>
                <a:spcPts val="0"/>
              </a:spcAft>
              <a:buClr>
                <a:schemeClr val="dk1"/>
              </a:buClr>
              <a:buSzPts val="1100"/>
              <a:buFont typeface="Arial"/>
              <a:buNone/>
            </a:pPr>
            <a:r>
              <a:rPr lang="en-US">
                <a:solidFill>
                  <a:srgbClr val="2B2F38"/>
                </a:solidFill>
              </a:rPr>
              <a:t>Please let  Sam or Becky Know if you are not confident with publishing your photo on social media, Sam will talk more about that moving forward</a:t>
            </a:r>
            <a:endParaRPr/>
          </a:p>
        </p:txBody>
      </p:sp>
      <p:sp>
        <p:nvSpPr>
          <p:cNvPr id="915" name="Google Shape;915;ged1cd7757b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a528f2299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a528f2299_1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gea528f2299_1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ea528f2299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ea528f2299_1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 takes over</a:t>
            </a:r>
            <a:endParaRPr/>
          </a:p>
        </p:txBody>
      </p:sp>
      <p:sp>
        <p:nvSpPr>
          <p:cNvPr id="937" name="Google Shape;937;gea528f2299_1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ea528f2299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ea528f2299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gea528f2299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ea528f2299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ea528f2299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https://docs.google.com/document/d/177w0H2JmR2beMjVLrp3tJuiHXrj2AfDZXBxwDhFdp5k/edit</a:t>
            </a:r>
            <a:endParaRPr/>
          </a:p>
          <a:p>
            <a:pPr indent="0" lvl="0" marL="0" rtl="0" algn="l">
              <a:spcBef>
                <a:spcPts val="0"/>
              </a:spcBef>
              <a:spcAft>
                <a:spcPts val="0"/>
              </a:spcAft>
              <a:buNone/>
            </a:pPr>
            <a:r>
              <a:t/>
            </a:r>
            <a:endParaRPr/>
          </a:p>
        </p:txBody>
      </p:sp>
      <p:sp>
        <p:nvSpPr>
          <p:cNvPr id="959" name="Google Shape;959;gea528f2299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ea528f209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ea528f209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Roboto"/>
                <a:ea typeface="Roboto"/>
                <a:cs typeface="Roboto"/>
                <a:sym typeface="Roboto"/>
              </a:rPr>
              <a:t>Note: this information (ID &amp; banking details) will be requested to be shared with HOT's HR team ONLY (Emily Bristle &amp; Max Alzaga). Any concerns please let them know. </a:t>
            </a:r>
            <a:endParaRPr sz="1100"/>
          </a:p>
        </p:txBody>
      </p:sp>
      <p:sp>
        <p:nvSpPr>
          <p:cNvPr id="967" name="Google Shape;967;gea528f2095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8f0421adf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8f0421adfe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8f0421adfe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7129693dcb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7129693dcb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7129693dcb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ea528f2299_1_9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gea528f2299_1_9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NGO which supports communities and OpenStreetMap contributors, mapping areas vulnerable to disaster and affected by poverty</a:t>
            </a:r>
            <a:endParaRPr sz="1200">
              <a:solidFill>
                <a:schemeClr val="dk1"/>
              </a:solidFill>
            </a:endParaRPr>
          </a:p>
          <a:p>
            <a:pPr indent="-304800" lvl="0" marL="457200" rtl="0" algn="l">
              <a:spcBef>
                <a:spcPts val="0"/>
              </a:spcBef>
              <a:spcAft>
                <a:spcPts val="0"/>
              </a:spcAft>
              <a:buClr>
                <a:srgbClr val="2B2F38"/>
              </a:buClr>
              <a:buSzPts val="1200"/>
              <a:buChar char="●"/>
            </a:pPr>
            <a:r>
              <a:rPr lang="en-US">
                <a:solidFill>
                  <a:srgbClr val="2B2F38"/>
                </a:solidFill>
              </a:rPr>
              <a:t>Many of the locations vulnerable to disaster - and where services, such as education, health, water and sanitation, are least accessible to the population - are often the least mapped (they might rely on outdated hand drawn map). Maps are critical in the hours, days, and weeks after a disaster.</a:t>
            </a:r>
            <a:endParaRPr>
              <a:solidFill>
                <a:srgbClr val="2B2F38"/>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In terms of a digital map, OpenStreetMap is often the most accurate map source there is. We’re</a:t>
            </a:r>
            <a:r>
              <a:rPr lang="en-US" sz="1200">
                <a:solidFill>
                  <a:srgbClr val="2B2F38"/>
                </a:solidFill>
              </a:rPr>
              <a:t> working with OSM and communities to build a free and open map of the world - OpenStreetMap or OSM. </a:t>
            </a:r>
            <a:endParaRPr>
              <a:solidFill>
                <a:srgbClr val="2B2F38"/>
              </a:solidFill>
            </a:endParaRPr>
          </a:p>
          <a:p>
            <a:pPr indent="-304800" lvl="0" marL="457200" rtl="0" algn="l">
              <a:lnSpc>
                <a:spcPct val="115000"/>
              </a:lnSpc>
              <a:spcBef>
                <a:spcPts val="0"/>
              </a:spcBef>
              <a:spcAft>
                <a:spcPts val="0"/>
              </a:spcAft>
              <a:buSzPts val="1200"/>
              <a:buChar char="●"/>
            </a:pPr>
            <a:r>
              <a:rPr lang="en-US" sz="1200">
                <a:solidFill>
                  <a:srgbClr val="3A3838"/>
                </a:solidFill>
              </a:rPr>
              <a:t>By combining </a:t>
            </a:r>
            <a:r>
              <a:rPr b="1" lang="en-US" sz="1200">
                <a:solidFill>
                  <a:srgbClr val="3A3838"/>
                </a:solidFill>
              </a:rPr>
              <a:t>OpenStreetMap,</a:t>
            </a:r>
            <a:r>
              <a:rPr lang="en-US" sz="1200">
                <a:solidFill>
                  <a:srgbClr val="3A3838"/>
                </a:solidFill>
              </a:rPr>
              <a:t> </a:t>
            </a:r>
            <a:r>
              <a:rPr b="1" lang="en-US" sz="1200">
                <a:solidFill>
                  <a:srgbClr val="3A3838"/>
                </a:solidFill>
              </a:rPr>
              <a:t>open source tools</a:t>
            </a:r>
            <a:r>
              <a:rPr lang="en-US" sz="1200">
                <a:solidFill>
                  <a:srgbClr val="3A3838"/>
                </a:solidFill>
              </a:rPr>
              <a:t>, and </a:t>
            </a:r>
            <a:r>
              <a:rPr b="1" lang="en-US" sz="1200">
                <a:solidFill>
                  <a:srgbClr val="3A3838"/>
                </a:solidFill>
              </a:rPr>
              <a:t>local knowledge</a:t>
            </a:r>
            <a:r>
              <a:rPr lang="en-US" sz="1200">
                <a:solidFill>
                  <a:srgbClr val="3A3838"/>
                </a:solidFill>
              </a:rPr>
              <a:t>, we support mapping communities worldwide, and create and provide data and maps to improve humanitarian action, disaster response and development.</a:t>
            </a:r>
            <a:endParaRPr sz="1200">
              <a:solidFill>
                <a:schemeClr val="dk1"/>
              </a:solidFill>
            </a:endParaRPr>
          </a:p>
        </p:txBody>
      </p:sp>
      <p:sp>
        <p:nvSpPr>
          <p:cNvPr id="732" name="Google Shape;732;gea528f2299_1_9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a528f2299_1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a528f2299_1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That’s why we’re working towards a world where….</a:t>
            </a:r>
            <a:endParaRPr sz="1200"/>
          </a:p>
          <a:p>
            <a:pPr indent="-304800" lvl="0" marL="457200" rtl="0" algn="l">
              <a:lnSpc>
                <a:spcPct val="150000"/>
              </a:lnSpc>
              <a:spcBef>
                <a:spcPts val="800"/>
              </a:spcBef>
              <a:spcAft>
                <a:spcPts val="0"/>
              </a:spcAft>
              <a:buClr>
                <a:schemeClr val="lt1"/>
              </a:buClr>
              <a:buSzPts val="1200"/>
              <a:buFont typeface="Barlow Condensed"/>
              <a:buChar char="•"/>
            </a:pPr>
            <a:r>
              <a:rPr lang="en-US" sz="1200">
                <a:solidFill>
                  <a:schemeClr val="dk1"/>
                </a:solidFill>
              </a:rPr>
              <a:t>Everyone is</a:t>
            </a:r>
            <a:r>
              <a:rPr lang="en-US" sz="1200">
                <a:solidFill>
                  <a:schemeClr val="lt1"/>
                </a:solidFill>
              </a:rPr>
              <a:t> </a:t>
            </a:r>
            <a:r>
              <a:rPr b="1" lang="en-US" sz="1200">
                <a:solidFill>
                  <a:schemeClr val="lt1"/>
                </a:solidFill>
                <a:highlight>
                  <a:srgbClr val="D73F3E"/>
                </a:highlight>
              </a:rPr>
              <a:t>counted</a:t>
            </a:r>
            <a:endParaRPr b="1" sz="1200">
              <a:solidFill>
                <a:schemeClr val="lt1"/>
              </a:solidFill>
              <a:highlight>
                <a:srgbClr val="D73F3E"/>
              </a:highlight>
            </a:endParaRPr>
          </a:p>
          <a:p>
            <a:pPr indent="-304800" lvl="0" marL="457200" rtl="0" algn="l">
              <a:lnSpc>
                <a:spcPct val="150000"/>
              </a:lnSpc>
              <a:spcBef>
                <a:spcPts val="800"/>
              </a:spcBef>
              <a:spcAft>
                <a:spcPts val="0"/>
              </a:spcAft>
              <a:buClr>
                <a:schemeClr val="lt1"/>
              </a:buClr>
              <a:buSzPts val="1200"/>
              <a:buFont typeface="Barlow Condensed"/>
              <a:buChar char="•"/>
            </a:pPr>
            <a:r>
              <a:rPr lang="en-US" sz="1200">
                <a:solidFill>
                  <a:schemeClr val="dk1"/>
                </a:solidFill>
              </a:rPr>
              <a:t>Map data is accessible and</a:t>
            </a:r>
            <a:r>
              <a:rPr lang="en-US" sz="1200">
                <a:solidFill>
                  <a:schemeClr val="lt1"/>
                </a:solidFill>
              </a:rPr>
              <a:t> </a:t>
            </a:r>
            <a:r>
              <a:rPr b="1" lang="en-US" sz="1200">
                <a:solidFill>
                  <a:schemeClr val="lt1"/>
                </a:solidFill>
                <a:highlight>
                  <a:srgbClr val="D73F3E"/>
                </a:highlight>
              </a:rPr>
              <a:t>used in decisions </a:t>
            </a:r>
            <a:r>
              <a:rPr lang="en-US" sz="1200">
                <a:solidFill>
                  <a:schemeClr val="dk1"/>
                </a:solidFill>
              </a:rPr>
              <a:t>that save and improve lives</a:t>
            </a:r>
            <a:endParaRPr sz="1200">
              <a:solidFill>
                <a:schemeClr val="dk1"/>
              </a:solidFill>
            </a:endParaRPr>
          </a:p>
          <a:p>
            <a:pPr indent="-304800" lvl="0" marL="457200" rtl="0" algn="l">
              <a:lnSpc>
                <a:spcPct val="150000"/>
              </a:lnSpc>
              <a:spcBef>
                <a:spcPts val="800"/>
              </a:spcBef>
              <a:spcAft>
                <a:spcPts val="0"/>
              </a:spcAft>
              <a:buClr>
                <a:schemeClr val="lt1"/>
              </a:buClr>
              <a:buSzPts val="1200"/>
              <a:buFont typeface="Barlow Condensed"/>
              <a:buChar char="•"/>
            </a:pPr>
            <a:r>
              <a:rPr lang="en-US" sz="1200">
                <a:solidFill>
                  <a:schemeClr val="dk1"/>
                </a:solidFill>
              </a:rPr>
              <a:t>Everyone can</a:t>
            </a:r>
            <a:r>
              <a:rPr lang="en-US" sz="1200">
                <a:solidFill>
                  <a:schemeClr val="lt1"/>
                </a:solidFill>
              </a:rPr>
              <a:t> </a:t>
            </a:r>
            <a:r>
              <a:rPr b="1" lang="en-US" sz="1200">
                <a:solidFill>
                  <a:schemeClr val="lt1"/>
                </a:solidFill>
                <a:highlight>
                  <a:srgbClr val="D73F3E"/>
                </a:highlight>
              </a:rPr>
              <a:t>engage and contribute</a:t>
            </a:r>
            <a:r>
              <a:rPr lang="en-US" sz="1200">
                <a:solidFill>
                  <a:schemeClr val="lt1"/>
                </a:solidFill>
              </a:rPr>
              <a:t> </a:t>
            </a:r>
            <a:r>
              <a:rPr lang="en-US" sz="1200">
                <a:solidFill>
                  <a:schemeClr val="dk1"/>
                </a:solidFill>
              </a:rPr>
              <a:t>to the map</a:t>
            </a:r>
            <a:endParaRPr sz="1200"/>
          </a:p>
          <a:p>
            <a:pPr indent="0" lvl="0" marL="0" rtl="0" algn="l">
              <a:spcBef>
                <a:spcPts val="0"/>
              </a:spcBef>
              <a:spcAft>
                <a:spcPts val="0"/>
              </a:spcAft>
              <a:buNone/>
            </a:pPr>
            <a:r>
              <a:rPr lang="en-US"/>
              <a:t>We recognise we can’t do this alone. We need to </a:t>
            </a:r>
            <a:r>
              <a:rPr b="1" lang="en-US"/>
              <a:t>partner </a:t>
            </a:r>
            <a:r>
              <a:rPr lang="en-US"/>
              <a:t>with communities, govts, NGOs, and volunteer networks to ensure map data is available and used, and that local people can lead on local problems that matter to them</a:t>
            </a:r>
            <a:endParaRPr/>
          </a:p>
          <a:p>
            <a:pPr indent="0" lvl="0" marL="0" rtl="0" algn="l">
              <a:spcBef>
                <a:spcPts val="0"/>
              </a:spcBef>
              <a:spcAft>
                <a:spcPts val="0"/>
              </a:spcAft>
              <a:buNone/>
            </a:pPr>
            <a:r>
              <a:t/>
            </a:r>
            <a:endParaRPr>
              <a:solidFill>
                <a:srgbClr val="2B2F38"/>
              </a:solidFill>
            </a:endParaRPr>
          </a:p>
          <a:p>
            <a:pPr indent="0" lvl="0" marL="0" rtl="0" algn="l">
              <a:spcBef>
                <a:spcPts val="0"/>
              </a:spcBef>
              <a:spcAft>
                <a:spcPts val="0"/>
              </a:spcAft>
              <a:buNone/>
            </a:pPr>
            <a:r>
              <a:t/>
            </a:r>
            <a:endParaRPr/>
          </a:p>
        </p:txBody>
      </p:sp>
      <p:sp>
        <p:nvSpPr>
          <p:cNvPr id="739" name="Google Shape;739;gea528f2299_1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ed883ef123_1_9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2B2F38"/>
                </a:solidFill>
              </a:rPr>
              <a:t>We’re working together to build a free and open map of the world - using OpenStreetMap (the map you can see in the background) which is like the Wikipedia of maps. It’s a</a:t>
            </a:r>
            <a:r>
              <a:rPr b="1" lang="en-US">
                <a:solidFill>
                  <a:srgbClr val="2B2F38"/>
                </a:solidFill>
              </a:rPr>
              <a:t> PUBLIC GOOD so that valuable data can be used by all local actors. </a:t>
            </a:r>
            <a:r>
              <a:rPr lang="en-US">
                <a:solidFill>
                  <a:srgbClr val="2B2F38"/>
                </a:solidFill>
              </a:rPr>
              <a:t>That means all data on OpenStreetMap is free and open to access, use, download, incorporate in offline analysis, applications, etc.</a:t>
            </a:r>
            <a:endParaRPr b="1">
              <a:solidFill>
                <a:srgbClr val="2B2F38"/>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rgbClr val="2B2F38"/>
                </a:solidFill>
              </a:rPr>
              <a:t>I mentioned that maps are critical in the hours, days, and weeks after a disaster. But they are </a:t>
            </a:r>
            <a:r>
              <a:rPr b="1" lang="en-US">
                <a:solidFill>
                  <a:srgbClr val="2B2F38"/>
                </a:solidFill>
              </a:rPr>
              <a:t>also key in anticipatory action e.g. to help community on preparedness for the next major disaster.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 examples of projects we’ve worked on, i</a:t>
            </a:r>
            <a:r>
              <a:rPr lang="en-US">
                <a:solidFill>
                  <a:schemeClr val="dk1"/>
                </a:solidFill>
              </a:rPr>
              <a:t>nclude: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Environmental mapping projects that help monitor change in environmental features such as coastal erosion, wetlands, and local biodiversity to tackle issues such as </a:t>
            </a:r>
            <a:r>
              <a:rPr b="1" lang="en-US">
                <a:solidFill>
                  <a:schemeClr val="dk1"/>
                </a:solidFill>
              </a:rPr>
              <a:t>climate change</a:t>
            </a:r>
            <a:r>
              <a:rPr lang="en-US">
                <a:solidFill>
                  <a:schemeClr val="dk1"/>
                </a:solidFill>
              </a:rPr>
              <a:t> and flooding.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Mapping for disaster risk resilience. Our colleauges in the Philippines, the </a:t>
            </a:r>
            <a:r>
              <a:rPr b="1" lang="en-US">
                <a:solidFill>
                  <a:schemeClr val="dk1"/>
                </a:solidFill>
              </a:rPr>
              <a:t>third most disaster-prone country </a:t>
            </a:r>
            <a:r>
              <a:rPr lang="en-US">
                <a:solidFill>
                  <a:schemeClr val="dk1"/>
                </a:solidFill>
              </a:rPr>
              <a:t>in the world, have been working with local governments to create</a:t>
            </a:r>
            <a:r>
              <a:rPr b="1" lang="en-US">
                <a:solidFill>
                  <a:schemeClr val="dk1"/>
                </a:solidFill>
              </a:rPr>
              <a:t> preparedness plans that build resilience.</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November 2020</a:t>
            </a:r>
            <a:r>
              <a:rPr lang="en-US">
                <a:solidFill>
                  <a:schemeClr val="dk1"/>
                </a:solidFill>
              </a:rPr>
              <a:t> natural disasters like Hurricane Eta (Ay-ta) brought wind, rain and storm surge to the coast of Nicaragua. Volunteers can map to help first responders understand where there is flooding and landslides.  </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We’re also supporting</a:t>
            </a:r>
            <a:r>
              <a:rPr b="1" lang="en-US">
                <a:solidFill>
                  <a:schemeClr val="dk1"/>
                </a:solidFill>
              </a:rPr>
              <a:t> inclusion projects</a:t>
            </a:r>
            <a:r>
              <a:rPr lang="en-US">
                <a:solidFill>
                  <a:schemeClr val="dk1"/>
                </a:solidFill>
              </a:rPr>
              <a:t> from: from pursuing LGBTQ inclusion and representation in mapping, to empowering women and girls to create gendered data about issues affecting their lives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An example of a community development organisation is</a:t>
            </a:r>
            <a:r>
              <a:rPr lang="en-US" sz="1300">
                <a:solidFill>
                  <a:schemeClr val="dk1"/>
                </a:solidFill>
              </a:rPr>
              <a:t> </a:t>
            </a:r>
            <a:r>
              <a:rPr lang="en-US" sz="1300">
                <a:solidFill>
                  <a:srgbClr val="1A0DAB"/>
                </a:solidFill>
                <a:highlight>
                  <a:srgbClr val="FFFFFF"/>
                </a:highlight>
                <a:uFill>
                  <a:noFill/>
                </a:uFill>
                <a:hlinkClick r:id="rId2">
                  <a:extLst>
                    <a:ext uri="{A12FA001-AC4F-418D-AE19-62706E023703}">
                      <ahyp:hlinkClr val="tx"/>
                    </a:ext>
                  </a:extLst>
                </a:hlinkClick>
              </a:rPr>
              <a:t>Crowd2map Tanzania, who have been helping to end FGM in Tanzania through mapping</a:t>
            </a:r>
            <a:r>
              <a:rPr lang="en-US" sz="1300">
                <a:solidFill>
                  <a:schemeClr val="dk1"/>
                </a:solidFill>
              </a:rPr>
              <a:t> rural areas. </a:t>
            </a:r>
            <a:r>
              <a:rPr b="1" lang="en-US" sz="1300">
                <a:solidFill>
                  <a:srgbClr val="192930"/>
                </a:solidFill>
                <a:highlight>
                  <a:srgbClr val="FFFFFF"/>
                </a:highlight>
                <a:latin typeface="Helvetica Neue"/>
                <a:ea typeface="Helvetica Neue"/>
                <a:cs typeface="Helvetica Neue"/>
                <a:sym typeface="Helvetica Neue"/>
              </a:rPr>
              <a:t>To get help to girls and women who are at risk, FGM activists and the police need better maps</a:t>
            </a:r>
            <a:endParaRPr b="1" sz="1300">
              <a:solidFill>
                <a:srgbClr val="192930"/>
              </a:solidFill>
              <a:highlight>
                <a:srgbClr val="FFFFFF"/>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rgbClr val="2B2F38"/>
                </a:solidFill>
              </a:rPr>
              <a:t>NEXT SLIDE</a:t>
            </a:r>
            <a:endParaRPr>
              <a:solidFill>
                <a:srgbClr val="2B2F38"/>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OLD NOTES</a:t>
            </a:r>
            <a:endParaRPr/>
          </a:p>
          <a:p>
            <a:pPr indent="0" lvl="0" marL="0" rtl="0" algn="l">
              <a:spcBef>
                <a:spcPts val="0"/>
              </a:spcBef>
              <a:spcAft>
                <a:spcPts val="0"/>
              </a:spcAft>
              <a:buNone/>
            </a:pPr>
            <a:r>
              <a:rPr lang="en-US"/>
              <a:t>---------------</a:t>
            </a:r>
            <a:endParaRPr/>
          </a:p>
          <a:p>
            <a:pPr indent="0" lvl="0" marL="0" rtl="0" algn="l">
              <a:spcBef>
                <a:spcPts val="0"/>
              </a:spcBef>
              <a:spcAft>
                <a:spcPts val="0"/>
              </a:spcAft>
              <a:buClr>
                <a:schemeClr val="dk1"/>
              </a:buClr>
              <a:buFont typeface="Arial"/>
              <a:buNone/>
            </a:pPr>
            <a:r>
              <a:rPr b="1" lang="en-US">
                <a:solidFill>
                  <a:schemeClr val="dk1"/>
                </a:solidFill>
              </a:rPr>
              <a:t>SINCE WE BEGAN, WE’VE SUPPORTED ORGANIZATION'S ACROSS A WHOLE RANGE OF IMPACT AREAS -- RELEVANT TO MOST SDGS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304800" lvl="0" marL="457200" rtl="0" algn="l">
              <a:lnSpc>
                <a:spcPct val="115000"/>
              </a:lnSpc>
              <a:spcBef>
                <a:spcPts val="0"/>
              </a:spcBef>
              <a:spcAft>
                <a:spcPts val="0"/>
              </a:spcAft>
              <a:buClr>
                <a:schemeClr val="dk1"/>
              </a:buClr>
              <a:buSzPts val="1200"/>
              <a:buChar char="●"/>
            </a:pPr>
            <a:r>
              <a:rPr lang="en-US">
                <a:solidFill>
                  <a:schemeClr val="dk1"/>
                </a:solidFill>
              </a:rPr>
              <a:t>Example projects include:</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US">
                <a:solidFill>
                  <a:schemeClr val="dk1"/>
                </a:solidFill>
              </a:rPr>
              <a:t>Environmental mapping projects that help monitor change in environmental features such as coastal erosion, wetlands, and local biodiversity to tackle issues such as </a:t>
            </a:r>
            <a:r>
              <a:rPr b="1" lang="en-US">
                <a:solidFill>
                  <a:schemeClr val="dk1"/>
                </a:solidFill>
              </a:rPr>
              <a:t>climate change</a:t>
            </a:r>
            <a:r>
              <a:rPr lang="en-US">
                <a:solidFill>
                  <a:schemeClr val="dk1"/>
                </a:solidFill>
              </a:rPr>
              <a:t> and flooding. </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US">
                <a:solidFill>
                  <a:schemeClr val="dk1"/>
                </a:solidFill>
              </a:rPr>
              <a:t>In the Philippines. the </a:t>
            </a:r>
            <a:r>
              <a:rPr b="1" lang="en-US">
                <a:solidFill>
                  <a:schemeClr val="dk1"/>
                </a:solidFill>
              </a:rPr>
              <a:t>third most disaster-prone country </a:t>
            </a:r>
            <a:r>
              <a:rPr lang="en-US">
                <a:solidFill>
                  <a:schemeClr val="dk1"/>
                </a:solidFill>
              </a:rPr>
              <a:t>in the world, teams have been mapping to help local governments to create</a:t>
            </a:r>
            <a:r>
              <a:rPr b="1" lang="en-US">
                <a:solidFill>
                  <a:schemeClr val="dk1"/>
                </a:solidFill>
              </a:rPr>
              <a:t> preparedness plans that build resilience.</a:t>
            </a:r>
            <a:endParaRPr b="1">
              <a:solidFill>
                <a:schemeClr val="dk1"/>
              </a:solidFill>
            </a:endParaRPr>
          </a:p>
          <a:p>
            <a:pPr indent="-76200" lvl="2" marL="914400" rtl="0" algn="l">
              <a:lnSpc>
                <a:spcPct val="115000"/>
              </a:lnSpc>
              <a:spcBef>
                <a:spcPts val="0"/>
              </a:spcBef>
              <a:spcAft>
                <a:spcPts val="0"/>
              </a:spcAft>
              <a:buClr>
                <a:schemeClr val="dk1"/>
              </a:buClr>
              <a:buSzPts val="1200"/>
              <a:buChar char="■"/>
            </a:pPr>
            <a:r>
              <a:rPr lang="en-US">
                <a:solidFill>
                  <a:schemeClr val="dk1"/>
                </a:solidFill>
              </a:rPr>
              <a:t>Natural disasters like Hurricane Eta (Ay-ta) in late 2020 brought wind, rain and storm surge to the coast of Nicaragua. Volunteers mapped to help first responders understand where there is flooding and landslides.</a:t>
            </a:r>
            <a:endParaRPr>
              <a:solidFill>
                <a:schemeClr val="dk1"/>
              </a:solidFill>
            </a:endParaRPr>
          </a:p>
          <a:p>
            <a:pPr indent="-76200" lvl="2" marL="914400" rtl="0" algn="l">
              <a:spcBef>
                <a:spcPts val="0"/>
              </a:spcBef>
              <a:spcAft>
                <a:spcPts val="0"/>
              </a:spcAft>
              <a:buClr>
                <a:schemeClr val="dk1"/>
              </a:buClr>
              <a:buSzPts val="1200"/>
              <a:buChar char="■"/>
            </a:pPr>
            <a:r>
              <a:rPr lang="en-US">
                <a:solidFill>
                  <a:srgbClr val="2B2F38"/>
                </a:solidFill>
              </a:rPr>
              <a:t>Other projects like Open Cities generating actionable data on flood history, drainage capacity, services and more</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Notes:</a:t>
            </a:r>
            <a:endParaRPr b="1">
              <a:solidFill>
                <a:schemeClr val="dk1"/>
              </a:solidFill>
            </a:endParaRPr>
          </a:p>
          <a:p>
            <a:pPr indent="-76200" lvl="3" marL="1371600" marR="152400" rtl="0" algn="l">
              <a:lnSpc>
                <a:spcPct val="115000"/>
              </a:lnSpc>
              <a:spcBef>
                <a:spcPts val="1200"/>
              </a:spcBef>
              <a:spcAft>
                <a:spcPts val="0"/>
              </a:spcAft>
              <a:buClr>
                <a:schemeClr val="dk1"/>
              </a:buClr>
              <a:buSzPts val="1200"/>
              <a:buChar char="●"/>
            </a:pPr>
            <a:r>
              <a:rPr lang="en-US">
                <a:solidFill>
                  <a:srgbClr val="000249"/>
                </a:solidFill>
              </a:rPr>
              <a:t>HOT has been contributing to the development of </a:t>
            </a:r>
            <a:r>
              <a:rPr lang="en-US">
                <a:solidFill>
                  <a:srgbClr val="E61832"/>
                </a:solidFill>
                <a:uFill>
                  <a:noFill/>
                </a:uFill>
                <a:hlinkClick r:id="rId3">
                  <a:extLst>
                    <a:ext uri="{A12FA001-AC4F-418D-AE19-62706E023703}">
                      <ahyp:hlinkClr val="tx"/>
                    </a:ext>
                  </a:extLst>
                </a:hlinkClick>
              </a:rPr>
              <a:t>PhilAWARE</a:t>
            </a:r>
            <a:r>
              <a:rPr lang="en-US">
                <a:solidFill>
                  <a:srgbClr val="000249"/>
                </a:solidFill>
              </a:rPr>
              <a:t>, a custom hazard monitoring and early warning system to improve disaster management and decision making in the Philippines. It consolidates hazard information and alerts from various sources for the agencies’ disaster preparedness and response. This will also ease the sharing of information among the country’s disaster managers from the national, regional, and local levels, with warning and alerts disseminated to the impacted communities. This example demonstrates the </a:t>
            </a:r>
            <a:r>
              <a:rPr lang="en-US">
                <a:solidFill>
                  <a:srgbClr val="E61832"/>
                </a:solidFill>
                <a:uFill>
                  <a:noFill/>
                </a:uFill>
                <a:hlinkClick r:id="rId4">
                  <a:extLst>
                    <a:ext uri="{A12FA001-AC4F-418D-AE19-62706E023703}">
                      <ahyp:hlinkClr val="tx"/>
                    </a:ext>
                  </a:extLst>
                </a:hlinkClick>
              </a:rPr>
              <a:t>huge potential for OSM data</a:t>
            </a:r>
            <a:r>
              <a:rPr lang="en-US">
                <a:solidFill>
                  <a:srgbClr val="000249"/>
                </a:solidFill>
              </a:rPr>
              <a:t> to fill the data gap, enhance data maintenance and build local capacity for data readiness that can subsequently facilitate early action.</a:t>
            </a:r>
            <a:endParaRPr>
              <a:solidFill>
                <a:srgbClr val="000249"/>
              </a:solidFill>
            </a:endParaRPr>
          </a:p>
          <a:p>
            <a:pPr indent="-88900" lvl="0" marL="0" marR="152400" rtl="0" algn="l">
              <a:lnSpc>
                <a:spcPct val="115000"/>
              </a:lnSpc>
              <a:spcBef>
                <a:spcPts val="6000"/>
              </a:spcBef>
              <a:spcAft>
                <a:spcPts val="0"/>
              </a:spcAft>
              <a:buClr>
                <a:srgbClr val="000249"/>
              </a:buClr>
              <a:buSzPts val="1400"/>
              <a:buChar char="●"/>
            </a:pPr>
            <a:r>
              <a:rPr lang="en-US">
                <a:solidFill>
                  <a:srgbClr val="000249"/>
                </a:solidFill>
              </a:rPr>
              <a:t>More examples:</a:t>
            </a:r>
            <a:endParaRPr>
              <a:solidFill>
                <a:srgbClr val="000249"/>
              </a:solidFill>
            </a:endParaRPr>
          </a:p>
          <a:p>
            <a:pPr indent="-76200" lvl="2" marL="914400" rtl="0" algn="l">
              <a:spcBef>
                <a:spcPts val="6000"/>
              </a:spcBef>
              <a:spcAft>
                <a:spcPts val="0"/>
              </a:spcAft>
              <a:buClr>
                <a:schemeClr val="dk1"/>
              </a:buClr>
              <a:buSzPts val="1200"/>
              <a:buChar char="■"/>
            </a:pPr>
            <a:r>
              <a:rPr lang="en-US">
                <a:solidFill>
                  <a:srgbClr val="3A3838"/>
                </a:solidFill>
              </a:rPr>
              <a:t>HOT is currently working with </a:t>
            </a:r>
            <a:r>
              <a:rPr b="1" lang="en-US">
                <a:solidFill>
                  <a:srgbClr val="3A3838"/>
                </a:solidFill>
              </a:rPr>
              <a:t>Global Earthquake Model (GEM) </a:t>
            </a:r>
            <a:r>
              <a:rPr lang="en-US">
                <a:solidFill>
                  <a:srgbClr val="3A3838"/>
                </a:solidFill>
              </a:rPr>
              <a:t>(w/ World Bank)</a:t>
            </a:r>
            <a:r>
              <a:rPr b="1" lang="en-US">
                <a:solidFill>
                  <a:srgbClr val="3A3838"/>
                </a:solidFill>
              </a:rPr>
              <a:t> </a:t>
            </a:r>
            <a:r>
              <a:rPr lang="en-US">
                <a:solidFill>
                  <a:srgbClr val="3A3838"/>
                </a:solidFill>
              </a:rPr>
              <a:t>to improve availability of base datasets in Mexico City. </a:t>
            </a:r>
            <a:endParaRPr>
              <a:solidFill>
                <a:schemeClr val="dk1"/>
              </a:solidFill>
            </a:endParaRPr>
          </a:p>
          <a:p>
            <a:pPr indent="-304800" lvl="1" marL="914400" rtl="0" algn="l">
              <a:lnSpc>
                <a:spcPct val="90000"/>
              </a:lnSpc>
              <a:spcBef>
                <a:spcPts val="1000"/>
              </a:spcBef>
              <a:spcAft>
                <a:spcPts val="0"/>
              </a:spcAft>
              <a:buClr>
                <a:srgbClr val="2B2F38"/>
              </a:buClr>
              <a:buSzPts val="1200"/>
              <a:buChar char="○"/>
            </a:pPr>
            <a:r>
              <a:rPr lang="en-US">
                <a:solidFill>
                  <a:srgbClr val="3A3838"/>
                </a:solidFill>
              </a:rPr>
              <a:t>HOT is currently partnered with </a:t>
            </a:r>
            <a:r>
              <a:rPr b="1" lang="en-US">
                <a:solidFill>
                  <a:srgbClr val="3A3838"/>
                </a:solidFill>
              </a:rPr>
              <a:t>CDEMA </a:t>
            </a:r>
            <a:r>
              <a:rPr lang="en-US">
                <a:solidFill>
                  <a:srgbClr val="3A3838"/>
                </a:solidFill>
              </a:rPr>
              <a:t>to improve availability of open datasets for disaster resilience. Dominica, Jamaica,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2B2F38"/>
              </a:solidFill>
            </a:endParaRPr>
          </a:p>
          <a:p>
            <a:pPr indent="0" lvl="0" marL="0" rtl="0" algn="l">
              <a:lnSpc>
                <a:spcPct val="90000"/>
              </a:lnSpc>
              <a:spcBef>
                <a:spcPts val="1000"/>
              </a:spcBef>
              <a:spcAft>
                <a:spcPts val="0"/>
              </a:spcAft>
              <a:buClr>
                <a:schemeClr val="dk1"/>
              </a:buClr>
              <a:buSzPts val="1100"/>
              <a:buFont typeface="Arial"/>
              <a:buNone/>
            </a:pPr>
            <a:r>
              <a:t/>
            </a:r>
            <a:endParaRPr sz="1800">
              <a:solidFill>
                <a:srgbClr val="3F4753"/>
              </a:solidFill>
              <a:latin typeface="Barlow Condensed"/>
              <a:ea typeface="Barlow Condensed"/>
              <a:cs typeface="Barlow Condensed"/>
              <a:sym typeface="Barlow Condensed"/>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46" name="Google Shape;746;ged883ef123_1_9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d883ef123_1_3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ed883ef123_1_32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The goal is to map an area home to 1 billion. </a:t>
            </a:r>
            <a:r>
              <a:rPr lang="en-US">
                <a:solidFill>
                  <a:srgbClr val="434343"/>
                </a:solidFill>
              </a:rPr>
              <a:t>By 2025, communities across 94 countries vulnerable to disaster or experiencing multidimensional poverty will be visible on the map. </a:t>
            </a:r>
            <a:br>
              <a:rPr lang="en-US">
                <a:solidFill>
                  <a:srgbClr val="434343"/>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rgbClr val="2B2F38"/>
                </a:solidFill>
              </a:rPr>
              <a:t>In terms of impact, we’re talking about people who are systemically under represented in countries at high risk of humanitarian crisis and multi-dimensional poverty experience improved well-being, reduced suffering and increased resilience to respond to crisis through the creation, accessibility and use of geo data.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35000"/>
              </a:lnSpc>
              <a:spcBef>
                <a:spcPts val="0"/>
              </a:spcBef>
              <a:spcAft>
                <a:spcPts val="0"/>
              </a:spcAft>
              <a:buNone/>
            </a:pPr>
            <a:r>
              <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61" name="Google Shape;761;ged883ef123_1_32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d883ef123_1_3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ed883ef123_1_3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35000"/>
              </a:lnSpc>
              <a:spcBef>
                <a:spcPts val="0"/>
              </a:spcBef>
              <a:spcAft>
                <a:spcPts val="0"/>
              </a:spcAft>
              <a:buClr>
                <a:srgbClr val="2B2F38"/>
              </a:buClr>
              <a:buSzPts val="1100"/>
              <a:buFont typeface="Arial"/>
              <a:buNone/>
            </a:pPr>
            <a:r>
              <a:rPr b="1" lang="en-US">
                <a:solidFill>
                  <a:srgbClr val="434343"/>
                </a:solidFill>
              </a:rPr>
              <a:t>How? By engaging five times more mappers and growing local map edits</a:t>
            </a:r>
            <a:endParaRPr b="1">
              <a:solidFill>
                <a:srgbClr val="434343"/>
              </a:solidFill>
            </a:endParaRPr>
          </a:p>
          <a:p>
            <a:pPr indent="0" lvl="0" marL="0" rtl="0" algn="l">
              <a:lnSpc>
                <a:spcPct val="135000"/>
              </a:lnSpc>
              <a:spcBef>
                <a:spcPts val="800"/>
              </a:spcBef>
              <a:spcAft>
                <a:spcPts val="0"/>
              </a:spcAft>
              <a:buClr>
                <a:srgbClr val="2B2F38"/>
              </a:buClr>
              <a:buSzPts val="1100"/>
              <a:buFont typeface="Arial"/>
              <a:buNone/>
            </a:pPr>
            <a:r>
              <a:rPr b="1" lang="en-US">
                <a:solidFill>
                  <a:srgbClr val="434343"/>
                </a:solidFill>
              </a:rPr>
              <a:t>In practice, that means working with local actors &amp; communities to ensure:</a:t>
            </a:r>
            <a:endParaRPr b="1">
              <a:solidFill>
                <a:srgbClr val="434343"/>
              </a:solidFill>
            </a:endParaRPr>
          </a:p>
          <a:p>
            <a:pPr indent="-234950" lvl="0" marL="342900" rtl="0" algn="l">
              <a:lnSpc>
                <a:spcPct val="135000"/>
              </a:lnSpc>
              <a:spcBef>
                <a:spcPts val="800"/>
              </a:spcBef>
              <a:spcAft>
                <a:spcPts val="0"/>
              </a:spcAft>
              <a:buClr>
                <a:srgbClr val="434343"/>
              </a:buClr>
              <a:buSzPts val="1100"/>
              <a:buFont typeface="Arial"/>
              <a:buChar char="●"/>
            </a:pPr>
            <a:r>
              <a:rPr lang="en-US">
                <a:solidFill>
                  <a:srgbClr val="434343"/>
                </a:solidFill>
              </a:rPr>
              <a:t>That missing maps are no longer a factor in human suffering or loss of life in humanitarian crises</a:t>
            </a:r>
            <a:endParaRPr>
              <a:solidFill>
                <a:srgbClr val="434343"/>
              </a:solidFill>
            </a:endParaRPr>
          </a:p>
          <a:p>
            <a:pPr indent="-234950" lvl="0" marL="342900" rtl="0" algn="l">
              <a:lnSpc>
                <a:spcPct val="135000"/>
              </a:lnSpc>
              <a:spcBef>
                <a:spcPts val="800"/>
              </a:spcBef>
              <a:spcAft>
                <a:spcPts val="0"/>
              </a:spcAft>
              <a:buClr>
                <a:srgbClr val="434343"/>
              </a:buClr>
              <a:buSzPts val="1100"/>
              <a:buFont typeface="Arial"/>
              <a:buChar char="●"/>
            </a:pPr>
            <a:r>
              <a:rPr lang="en-US">
                <a:solidFill>
                  <a:srgbClr val="434343"/>
                </a:solidFill>
              </a:rPr>
              <a:t>That communities are equipped and able to map the locations where they live and work</a:t>
            </a:r>
            <a:endParaRPr>
              <a:solidFill>
                <a:srgbClr val="434343"/>
              </a:solidFill>
            </a:endParaRPr>
          </a:p>
          <a:p>
            <a:pPr indent="-234950" lvl="0" marL="342900" rtl="0" algn="l">
              <a:lnSpc>
                <a:spcPct val="135000"/>
              </a:lnSpc>
              <a:spcBef>
                <a:spcPts val="800"/>
              </a:spcBef>
              <a:spcAft>
                <a:spcPts val="0"/>
              </a:spcAft>
              <a:buClr>
                <a:srgbClr val="434343"/>
              </a:buClr>
              <a:buSzPts val="1100"/>
              <a:buFont typeface="Arial"/>
              <a:buChar char="●"/>
            </a:pPr>
            <a:r>
              <a:rPr lang="en-US">
                <a:solidFill>
                  <a:srgbClr val="434343"/>
                </a:solidFill>
              </a:rPr>
              <a:t>That decision-makers are able to rely on maps and geodata to better allocate resources for the improvement of public health, water, sanitation and hygiene, early childhood development and education, infrastructure, and better reach target communities - including the world’s children</a:t>
            </a:r>
            <a:endParaRPr>
              <a:solidFill>
                <a:srgbClr val="434343"/>
              </a:solidFill>
            </a:endParaRPr>
          </a:p>
          <a:p>
            <a:pPr indent="-234950" lvl="0" marL="342900" rtl="0" algn="l">
              <a:lnSpc>
                <a:spcPct val="135000"/>
              </a:lnSpc>
              <a:spcBef>
                <a:spcPts val="800"/>
              </a:spcBef>
              <a:spcAft>
                <a:spcPts val="800"/>
              </a:spcAft>
              <a:buClr>
                <a:srgbClr val="434343"/>
              </a:buClr>
              <a:buSzPts val="1100"/>
              <a:buFont typeface="Arial"/>
              <a:buChar char="●"/>
            </a:pPr>
            <a:r>
              <a:rPr lang="en-US">
                <a:solidFill>
                  <a:srgbClr val="434343"/>
                </a:solidFill>
              </a:rPr>
              <a:t>That women and girls are fully represented on the map</a:t>
            </a:r>
            <a:endParaRPr>
              <a:solidFill>
                <a:srgbClr val="2B2F38"/>
              </a:solidFill>
            </a:endParaRPr>
          </a:p>
        </p:txBody>
      </p:sp>
      <p:sp>
        <p:nvSpPr>
          <p:cNvPr id="767" name="Google Shape;767;ged883ef123_1_32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pn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7.png"/><Relationship Id="rId4"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 Id="rId4" Type="http://schemas.openxmlformats.org/officeDocument/2006/relationships/image" Target="../media/image4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4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 Id="rId3" Type="http://schemas.openxmlformats.org/officeDocument/2006/relationships/image" Target="../media/image4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jpg"/><Relationship Id="rId3" Type="http://schemas.openxmlformats.org/officeDocument/2006/relationships/image" Target="../media/image4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jpg"/><Relationship Id="rId3" Type="http://schemas.openxmlformats.org/officeDocument/2006/relationships/image" Target="../media/image4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jpg"/><Relationship Id="rId3" Type="http://schemas.openxmlformats.org/officeDocument/2006/relationships/image" Target="../media/image4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jpg"/><Relationship Id="rId3" Type="http://schemas.openxmlformats.org/officeDocument/2006/relationships/image" Target="../media/image4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jpg"/><Relationship Id="rId3" Type="http://schemas.openxmlformats.org/officeDocument/2006/relationships/image" Target="../media/image4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jpg"/><Relationship Id="rId3" Type="http://schemas.openxmlformats.org/officeDocument/2006/relationships/image" Target="../media/image4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jpg"/><Relationship Id="rId3" Type="http://schemas.openxmlformats.org/officeDocument/2006/relationships/image" Target="../media/image4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jpg"/><Relationship Id="rId3" Type="http://schemas.openxmlformats.org/officeDocument/2006/relationships/image" Target="../media/image4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jpg"/><Relationship Id="rId3" Type="http://schemas.openxmlformats.org/officeDocument/2006/relationships/image" Target="../media/image4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jpg"/><Relationship Id="rId3"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jpg"/><Relationship Id="rId3" Type="http://schemas.openxmlformats.org/officeDocument/2006/relationships/image" Target="../media/image4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jpg"/><Relationship Id="rId3" Type="http://schemas.openxmlformats.org/officeDocument/2006/relationships/image" Target="../media/image4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jpg"/><Relationship Id="rId3" Type="http://schemas.openxmlformats.org/officeDocument/2006/relationships/image" Target="../media/image6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drive.google.com/file/d/116GevJ3LGfaDf1E9gnQbH2McCwhVgmhi/preview" TargetMode="External"/><Relationship Id="rId3" Type="http://schemas.openxmlformats.org/officeDocument/2006/relationships/image" Target="../media/image6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Agenda  ">
  <p:cSld name="CUSTOM_1">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19781" l="48578" r="1366" t="0"/>
          <a:stretch/>
        </p:blipFill>
        <p:spPr>
          <a:xfrm>
            <a:off x="4571999" y="-17775"/>
            <a:ext cx="7672576" cy="6875899"/>
          </a:xfrm>
          <a:prstGeom prst="rect">
            <a:avLst/>
          </a:prstGeom>
          <a:noFill/>
          <a:ln>
            <a:noFill/>
          </a:ln>
          <a:effectLst>
            <a:outerShdw blurRad="57150" rotWithShape="0" algn="bl" dir="5400000" dist="19050">
              <a:srgbClr val="000000">
                <a:alpha val="50000"/>
              </a:srgbClr>
            </a:outerShdw>
          </a:effectLst>
        </p:spPr>
      </p:pic>
      <p:sp>
        <p:nvSpPr>
          <p:cNvPr id="17" name="Google Shape;17;p2"/>
          <p:cNvSpPr/>
          <p:nvPr/>
        </p:nvSpPr>
        <p:spPr>
          <a:xfrm>
            <a:off x="0" y="0"/>
            <a:ext cx="4572000" cy="6858000"/>
          </a:xfrm>
          <a:prstGeom prst="rect">
            <a:avLst/>
          </a:prstGeom>
          <a:solidFill>
            <a:srgbClr val="D73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arlow Condensed"/>
              <a:ea typeface="Barlow Condensed"/>
              <a:cs typeface="Barlow Condensed"/>
              <a:sym typeface="Barlow Condensed"/>
            </a:endParaRPr>
          </a:p>
        </p:txBody>
      </p:sp>
      <p:sp>
        <p:nvSpPr>
          <p:cNvPr id="18" name="Google Shape;18;p2"/>
          <p:cNvSpPr txBox="1"/>
          <p:nvPr/>
        </p:nvSpPr>
        <p:spPr>
          <a:xfrm>
            <a:off x="314326" y="573031"/>
            <a:ext cx="3943200" cy="903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8FAFF"/>
              </a:buClr>
              <a:buSzPts val="5867"/>
              <a:buFont typeface="Barlow Condensed"/>
              <a:buNone/>
            </a:pPr>
            <a:r>
              <a:rPr b="0" i="0" lang="en-US" sz="5867" u="none" cap="none" strike="noStrike">
                <a:solidFill>
                  <a:srgbClr val="F8FAFF"/>
                </a:solidFill>
                <a:latin typeface="Barlow Condensed"/>
                <a:ea typeface="Barlow Condensed"/>
                <a:cs typeface="Barlow Condensed"/>
                <a:sym typeface="Barlow Condensed"/>
              </a:rPr>
              <a:t>AGENDA</a:t>
            </a:r>
            <a:endParaRPr/>
          </a:p>
        </p:txBody>
      </p:sp>
      <p:sp>
        <p:nvSpPr>
          <p:cNvPr id="19" name="Google Shape;19;p2"/>
          <p:cNvSpPr txBox="1"/>
          <p:nvPr/>
        </p:nvSpPr>
        <p:spPr>
          <a:xfrm>
            <a:off x="2843507" y="1866611"/>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01</a:t>
            </a:r>
            <a:endParaRPr/>
          </a:p>
        </p:txBody>
      </p:sp>
      <p:sp>
        <p:nvSpPr>
          <p:cNvPr id="20" name="Google Shape;20;p2"/>
          <p:cNvSpPr txBox="1"/>
          <p:nvPr/>
        </p:nvSpPr>
        <p:spPr>
          <a:xfrm>
            <a:off x="2843507" y="2340338"/>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02</a:t>
            </a:r>
            <a:endParaRPr/>
          </a:p>
        </p:txBody>
      </p:sp>
      <p:sp>
        <p:nvSpPr>
          <p:cNvPr id="21" name="Google Shape;21;p2"/>
          <p:cNvSpPr txBox="1"/>
          <p:nvPr/>
        </p:nvSpPr>
        <p:spPr>
          <a:xfrm>
            <a:off x="2843507" y="2814065"/>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03</a:t>
            </a:r>
            <a:endParaRPr/>
          </a:p>
        </p:txBody>
      </p:sp>
      <p:sp>
        <p:nvSpPr>
          <p:cNvPr id="22" name="Google Shape;22;p2"/>
          <p:cNvSpPr txBox="1"/>
          <p:nvPr/>
        </p:nvSpPr>
        <p:spPr>
          <a:xfrm>
            <a:off x="2843507" y="3287792"/>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04</a:t>
            </a:r>
            <a:endParaRPr/>
          </a:p>
        </p:txBody>
      </p:sp>
      <p:sp>
        <p:nvSpPr>
          <p:cNvPr id="23" name="Google Shape;23;p2"/>
          <p:cNvSpPr txBox="1"/>
          <p:nvPr/>
        </p:nvSpPr>
        <p:spPr>
          <a:xfrm>
            <a:off x="2843507" y="3761519"/>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05</a:t>
            </a:r>
            <a:endParaRPr/>
          </a:p>
        </p:txBody>
      </p:sp>
      <p:sp>
        <p:nvSpPr>
          <p:cNvPr id="24" name="Google Shape;24;p2"/>
          <p:cNvSpPr txBox="1"/>
          <p:nvPr/>
        </p:nvSpPr>
        <p:spPr>
          <a:xfrm>
            <a:off x="2843507" y="4235246"/>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06</a:t>
            </a:r>
            <a:endParaRPr/>
          </a:p>
        </p:txBody>
      </p:sp>
      <p:sp>
        <p:nvSpPr>
          <p:cNvPr id="25" name="Google Shape;25;p2"/>
          <p:cNvSpPr txBox="1"/>
          <p:nvPr/>
        </p:nvSpPr>
        <p:spPr>
          <a:xfrm>
            <a:off x="2843507" y="4708973"/>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07</a:t>
            </a:r>
            <a:endParaRPr/>
          </a:p>
        </p:txBody>
      </p:sp>
      <p:sp>
        <p:nvSpPr>
          <p:cNvPr id="26" name="Google Shape;26;p2"/>
          <p:cNvSpPr txBox="1"/>
          <p:nvPr/>
        </p:nvSpPr>
        <p:spPr>
          <a:xfrm>
            <a:off x="2843507" y="5182700"/>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Barlow Condensed"/>
                <a:ea typeface="Barlow Condensed"/>
                <a:cs typeface="Barlow Condensed"/>
                <a:sym typeface="Barlow Condensed"/>
              </a:rPr>
              <a:t>08</a:t>
            </a:r>
            <a:endParaRPr b="1" sz="2000">
              <a:solidFill>
                <a:schemeClr val="lt1"/>
              </a:solidFill>
              <a:latin typeface="Barlow Condensed"/>
              <a:ea typeface="Barlow Condensed"/>
              <a:cs typeface="Barlow Condensed"/>
              <a:sym typeface="Barlow Condensed"/>
            </a:endParaRPr>
          </a:p>
        </p:txBody>
      </p:sp>
      <p:grpSp>
        <p:nvGrpSpPr>
          <p:cNvPr id="27" name="Google Shape;27;p2"/>
          <p:cNvGrpSpPr/>
          <p:nvPr/>
        </p:nvGrpSpPr>
        <p:grpSpPr>
          <a:xfrm>
            <a:off x="3431718" y="2302365"/>
            <a:ext cx="6192611" cy="2847360"/>
            <a:chOff x="3431704" y="2921223"/>
            <a:chExt cx="8357100" cy="2847360"/>
          </a:xfrm>
        </p:grpSpPr>
        <p:cxnSp>
          <p:nvCxnSpPr>
            <p:cNvPr id="28" name="Google Shape;28;p2"/>
            <p:cNvCxnSpPr/>
            <p:nvPr/>
          </p:nvCxnSpPr>
          <p:spPr>
            <a:xfrm>
              <a:off x="3431704" y="292122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29" name="Google Shape;29;p2"/>
            <p:cNvCxnSpPr/>
            <p:nvPr/>
          </p:nvCxnSpPr>
          <p:spPr>
            <a:xfrm>
              <a:off x="3431704" y="339578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30" name="Google Shape;30;p2"/>
            <p:cNvCxnSpPr/>
            <p:nvPr/>
          </p:nvCxnSpPr>
          <p:spPr>
            <a:xfrm>
              <a:off x="3431704" y="387034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31" name="Google Shape;31;p2"/>
            <p:cNvCxnSpPr/>
            <p:nvPr/>
          </p:nvCxnSpPr>
          <p:spPr>
            <a:xfrm>
              <a:off x="3431704" y="434490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32" name="Google Shape;32;p2"/>
            <p:cNvCxnSpPr/>
            <p:nvPr/>
          </p:nvCxnSpPr>
          <p:spPr>
            <a:xfrm>
              <a:off x="3431704" y="481946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33" name="Google Shape;33;p2"/>
            <p:cNvCxnSpPr/>
            <p:nvPr/>
          </p:nvCxnSpPr>
          <p:spPr>
            <a:xfrm>
              <a:off x="3431704" y="529402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34" name="Google Shape;34;p2"/>
            <p:cNvCxnSpPr/>
            <p:nvPr/>
          </p:nvCxnSpPr>
          <p:spPr>
            <a:xfrm>
              <a:off x="3431704" y="5768583"/>
              <a:ext cx="8357100" cy="0"/>
            </a:xfrm>
            <a:prstGeom prst="straightConnector1">
              <a:avLst/>
            </a:prstGeom>
            <a:noFill/>
            <a:ln cap="flat" cmpd="sng" w="19050">
              <a:solidFill>
                <a:srgbClr val="C00000"/>
              </a:solidFill>
              <a:prstDash val="dot"/>
              <a:miter lim="800000"/>
              <a:headEnd len="sm" w="sm" type="none"/>
              <a:tailEnd len="sm" w="sm" type="none"/>
            </a:ln>
          </p:spPr>
        </p:cxnSp>
      </p:grpSp>
      <p:pic>
        <p:nvPicPr>
          <p:cNvPr id="35" name="Google Shape;35;p2"/>
          <p:cNvPicPr preferRelativeResize="0"/>
          <p:nvPr/>
        </p:nvPicPr>
        <p:blipFill rotWithShape="1">
          <a:blip r:embed="rId3">
            <a:alphaModFix/>
          </a:blip>
          <a:srcRect b="0" l="0" r="0" t="0"/>
          <a:stretch/>
        </p:blipFill>
        <p:spPr>
          <a:xfrm>
            <a:off x="11429525" y="6269406"/>
            <a:ext cx="731700" cy="413759"/>
          </a:xfrm>
          <a:prstGeom prst="rect">
            <a:avLst/>
          </a:prstGeom>
          <a:noFill/>
          <a:ln>
            <a:noFill/>
          </a:ln>
        </p:spPr>
      </p:pic>
      <p:sp>
        <p:nvSpPr>
          <p:cNvPr id="36" name="Google Shape;36;p2"/>
          <p:cNvSpPr txBox="1"/>
          <p:nvPr/>
        </p:nvSpPr>
        <p:spPr>
          <a:xfrm>
            <a:off x="2843507" y="5182700"/>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FFFFF"/>
                </a:solidFill>
                <a:latin typeface="Barlow Condensed"/>
                <a:ea typeface="Barlow Condensed"/>
                <a:cs typeface="Barlow Condensed"/>
                <a:sym typeface="Barlow Condensed"/>
              </a:rPr>
              <a:t>08</a:t>
            </a:r>
            <a:endParaRPr b="1" sz="2000">
              <a:solidFill>
                <a:srgbClr val="FFFFFF"/>
              </a:solidFill>
              <a:latin typeface="Barlow Condensed"/>
              <a:ea typeface="Barlow Condensed"/>
              <a:cs typeface="Barlow Condensed"/>
              <a:sym typeface="Barlow Condensed"/>
            </a:endParaRPr>
          </a:p>
        </p:txBody>
      </p:sp>
      <p:sp>
        <p:nvSpPr>
          <p:cNvPr id="37" name="Google Shape;37;p2"/>
          <p:cNvSpPr txBox="1"/>
          <p:nvPr>
            <p:ph idx="1" type="body"/>
          </p:nvPr>
        </p:nvSpPr>
        <p:spPr>
          <a:xfrm>
            <a:off x="4797552" y="1791300"/>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38" name="Google Shape;38;p2"/>
          <p:cNvSpPr txBox="1"/>
          <p:nvPr>
            <p:ph idx="2" type="body"/>
          </p:nvPr>
        </p:nvSpPr>
        <p:spPr>
          <a:xfrm>
            <a:off x="4800600" y="2258568"/>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39" name="Google Shape;39;p2"/>
          <p:cNvSpPr txBox="1"/>
          <p:nvPr>
            <p:ph idx="3" type="body"/>
          </p:nvPr>
        </p:nvSpPr>
        <p:spPr>
          <a:xfrm>
            <a:off x="4800600" y="2724912"/>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40" name="Google Shape;40;p2"/>
          <p:cNvSpPr txBox="1"/>
          <p:nvPr>
            <p:ph idx="4" type="body"/>
          </p:nvPr>
        </p:nvSpPr>
        <p:spPr>
          <a:xfrm>
            <a:off x="4800600" y="3255264"/>
            <a:ext cx="6912900" cy="3657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41" name="Google Shape;41;p2"/>
          <p:cNvSpPr txBox="1"/>
          <p:nvPr>
            <p:ph idx="5" type="body"/>
          </p:nvPr>
        </p:nvSpPr>
        <p:spPr>
          <a:xfrm>
            <a:off x="4800600" y="3675888"/>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42" name="Google Shape;42;p2"/>
          <p:cNvSpPr txBox="1"/>
          <p:nvPr>
            <p:ph idx="6" type="body"/>
          </p:nvPr>
        </p:nvSpPr>
        <p:spPr>
          <a:xfrm>
            <a:off x="4800600" y="5093208"/>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43" name="Google Shape;43;p2"/>
          <p:cNvSpPr txBox="1"/>
          <p:nvPr>
            <p:ph idx="7" type="body"/>
          </p:nvPr>
        </p:nvSpPr>
        <p:spPr>
          <a:xfrm>
            <a:off x="4800600" y="4133088"/>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44" name="Google Shape;44;p2"/>
          <p:cNvSpPr txBox="1"/>
          <p:nvPr>
            <p:ph idx="8" type="body"/>
          </p:nvPr>
        </p:nvSpPr>
        <p:spPr>
          <a:xfrm>
            <a:off x="4800600" y="4617720"/>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ver-Custom Title">
  <p:cSld name="Cover-1-Custom Title">
    <p:bg>
      <p:bgPr>
        <a:solidFill>
          <a:srgbClr val="F0EFEF"/>
        </a:solidFill>
      </p:bgPr>
    </p:bg>
    <p:spTree>
      <p:nvGrpSpPr>
        <p:cNvPr id="120" name="Shape 120"/>
        <p:cNvGrpSpPr/>
        <p:nvPr/>
      </p:nvGrpSpPr>
      <p:grpSpPr>
        <a:xfrm>
          <a:off x="0" y="0"/>
          <a:ext cx="0" cy="0"/>
          <a:chOff x="0" y="0"/>
          <a:chExt cx="0" cy="0"/>
        </a:xfrm>
      </p:grpSpPr>
      <p:pic>
        <p:nvPicPr>
          <p:cNvPr id="121" name="Google Shape;121;p11"/>
          <p:cNvPicPr preferRelativeResize="0"/>
          <p:nvPr/>
        </p:nvPicPr>
        <p:blipFill rotWithShape="1">
          <a:blip r:embed="rId2">
            <a:alphaModFix/>
          </a:blip>
          <a:srcRect b="0" l="0" r="0" t="0"/>
          <a:stretch/>
        </p:blipFill>
        <p:spPr>
          <a:xfrm>
            <a:off x="0" y="5224"/>
            <a:ext cx="12201148" cy="6858000"/>
          </a:xfrm>
          <a:prstGeom prst="rect">
            <a:avLst/>
          </a:prstGeom>
          <a:noFill/>
          <a:ln>
            <a:noFill/>
          </a:ln>
        </p:spPr>
      </p:pic>
      <p:grpSp>
        <p:nvGrpSpPr>
          <p:cNvPr id="122" name="Google Shape;122;p11"/>
          <p:cNvGrpSpPr/>
          <p:nvPr/>
        </p:nvGrpSpPr>
        <p:grpSpPr>
          <a:xfrm>
            <a:off x="1039424" y="3602622"/>
            <a:ext cx="2035050" cy="533678"/>
            <a:chOff x="4477104" y="2579912"/>
            <a:chExt cx="3237789" cy="849088"/>
          </a:xfrm>
        </p:grpSpPr>
        <p:sp>
          <p:nvSpPr>
            <p:cNvPr id="123" name="Google Shape;123;p11"/>
            <p:cNvSpPr/>
            <p:nvPr/>
          </p:nvSpPr>
          <p:spPr>
            <a:xfrm>
              <a:off x="4810260" y="2737217"/>
              <a:ext cx="611746" cy="585989"/>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4" name="Google Shape;124;p11"/>
            <p:cNvPicPr preferRelativeResize="0"/>
            <p:nvPr/>
          </p:nvPicPr>
          <p:blipFill rotWithShape="1">
            <a:blip r:embed="rId3">
              <a:alphaModFix/>
            </a:blip>
            <a:srcRect b="-1" l="0" r="-1891" t="-8614"/>
            <a:stretch/>
          </p:blipFill>
          <p:spPr>
            <a:xfrm>
              <a:off x="4477104" y="2579912"/>
              <a:ext cx="3237789" cy="849088"/>
            </a:xfrm>
            <a:prstGeom prst="rect">
              <a:avLst/>
            </a:prstGeom>
            <a:noFill/>
            <a:ln>
              <a:noFill/>
            </a:ln>
          </p:spPr>
        </p:pic>
      </p:grpSp>
      <p:sp>
        <p:nvSpPr>
          <p:cNvPr id="125" name="Google Shape;125;p11"/>
          <p:cNvSpPr txBox="1"/>
          <p:nvPr>
            <p:ph idx="1" type="body"/>
          </p:nvPr>
        </p:nvSpPr>
        <p:spPr>
          <a:xfrm>
            <a:off x="843042" y="1469404"/>
            <a:ext cx="7606478" cy="18065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7200"/>
              <a:buNone/>
              <a:defRPr sz="7200">
                <a:solidFill>
                  <a:srgbClr val="3A3838"/>
                </a:solidFill>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1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A3838"/>
                </a:solidFill>
              </a:defRPr>
            </a:lvl1pPr>
            <a:lvl2pPr lvl="1">
              <a:buNone/>
              <a:defRPr sz="1300">
                <a:solidFill>
                  <a:srgbClr val="3A3838"/>
                </a:solidFill>
              </a:defRPr>
            </a:lvl2pPr>
            <a:lvl3pPr lvl="2">
              <a:buNone/>
              <a:defRPr sz="1300">
                <a:solidFill>
                  <a:srgbClr val="3A3838"/>
                </a:solidFill>
              </a:defRPr>
            </a:lvl3pPr>
            <a:lvl4pPr lvl="3">
              <a:buNone/>
              <a:defRPr sz="1300">
                <a:solidFill>
                  <a:srgbClr val="3A3838"/>
                </a:solidFill>
              </a:defRPr>
            </a:lvl4pPr>
            <a:lvl5pPr lvl="4">
              <a:buNone/>
              <a:defRPr sz="1300">
                <a:solidFill>
                  <a:srgbClr val="3A3838"/>
                </a:solidFill>
              </a:defRPr>
            </a:lvl5pPr>
            <a:lvl6pPr lvl="5">
              <a:buNone/>
              <a:defRPr sz="1300">
                <a:solidFill>
                  <a:srgbClr val="3A3838"/>
                </a:solidFill>
              </a:defRPr>
            </a:lvl6pPr>
            <a:lvl7pPr lvl="6">
              <a:buNone/>
              <a:defRPr sz="1300">
                <a:solidFill>
                  <a:srgbClr val="3A3838"/>
                </a:solidFill>
              </a:defRPr>
            </a:lvl7pPr>
            <a:lvl8pPr lvl="7">
              <a:buNone/>
              <a:defRPr sz="1300">
                <a:solidFill>
                  <a:srgbClr val="3A3838"/>
                </a:solidFill>
              </a:defRPr>
            </a:lvl8pPr>
            <a:lvl9pPr lvl="8">
              <a:buNone/>
              <a:defRPr sz="13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 Cover-Custom Title v.2">
  <p:cSld name="Cover-2-Custom Title">
    <p:bg>
      <p:bgPr>
        <a:solidFill>
          <a:srgbClr val="F0EFEF"/>
        </a:solidFill>
      </p:bgPr>
    </p:bg>
    <p:spTree>
      <p:nvGrpSpPr>
        <p:cNvPr id="127" name="Shape 127"/>
        <p:cNvGrpSpPr/>
        <p:nvPr/>
      </p:nvGrpSpPr>
      <p:grpSpPr>
        <a:xfrm>
          <a:off x="0" y="0"/>
          <a:ext cx="0" cy="0"/>
          <a:chOff x="0" y="0"/>
          <a:chExt cx="0" cy="0"/>
        </a:xfrm>
      </p:grpSpPr>
      <p:pic>
        <p:nvPicPr>
          <p:cNvPr id="128" name="Google Shape;128;p12"/>
          <p:cNvPicPr preferRelativeResize="0"/>
          <p:nvPr/>
        </p:nvPicPr>
        <p:blipFill rotWithShape="1">
          <a:blip r:embed="rId2">
            <a:alphaModFix/>
          </a:blip>
          <a:srcRect b="0" l="0" r="0" t="0"/>
          <a:stretch/>
        </p:blipFill>
        <p:spPr>
          <a:xfrm>
            <a:off x="-52581" y="-17775"/>
            <a:ext cx="12297163" cy="6875899"/>
          </a:xfrm>
          <a:prstGeom prst="rect">
            <a:avLst/>
          </a:prstGeom>
          <a:noFill/>
          <a:ln>
            <a:noFill/>
          </a:ln>
        </p:spPr>
      </p:pic>
      <p:grpSp>
        <p:nvGrpSpPr>
          <p:cNvPr id="129" name="Google Shape;129;p12"/>
          <p:cNvGrpSpPr/>
          <p:nvPr/>
        </p:nvGrpSpPr>
        <p:grpSpPr>
          <a:xfrm>
            <a:off x="1039424" y="3602622"/>
            <a:ext cx="2035050" cy="533678"/>
            <a:chOff x="4477104" y="2579912"/>
            <a:chExt cx="3237789" cy="849088"/>
          </a:xfrm>
        </p:grpSpPr>
        <p:sp>
          <p:nvSpPr>
            <p:cNvPr id="130" name="Google Shape;130;p12"/>
            <p:cNvSpPr/>
            <p:nvPr/>
          </p:nvSpPr>
          <p:spPr>
            <a:xfrm>
              <a:off x="4810260" y="2737217"/>
              <a:ext cx="611746" cy="585989"/>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1" name="Google Shape;131;p12"/>
            <p:cNvPicPr preferRelativeResize="0"/>
            <p:nvPr/>
          </p:nvPicPr>
          <p:blipFill rotWithShape="1">
            <a:blip r:embed="rId3">
              <a:alphaModFix/>
            </a:blip>
            <a:srcRect b="-1" l="0" r="-1891" t="-8614"/>
            <a:stretch/>
          </p:blipFill>
          <p:spPr>
            <a:xfrm>
              <a:off x="4477104" y="2579912"/>
              <a:ext cx="3237789" cy="849088"/>
            </a:xfrm>
            <a:prstGeom prst="rect">
              <a:avLst/>
            </a:prstGeom>
            <a:noFill/>
            <a:ln>
              <a:noFill/>
            </a:ln>
          </p:spPr>
        </p:pic>
      </p:grpSp>
      <p:sp>
        <p:nvSpPr>
          <p:cNvPr id="132" name="Google Shape;132;p12"/>
          <p:cNvSpPr txBox="1"/>
          <p:nvPr>
            <p:ph idx="1" type="body"/>
          </p:nvPr>
        </p:nvSpPr>
        <p:spPr>
          <a:xfrm>
            <a:off x="843042" y="1469404"/>
            <a:ext cx="7606478" cy="18065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7200"/>
              <a:buNone/>
              <a:defRPr sz="7200">
                <a:solidFill>
                  <a:srgbClr val="3A3838"/>
                </a:solidFill>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Cover-Custom Title v.3">
  <p:cSld name="Cover-3-Custom Title">
    <p:bg>
      <p:bgPr>
        <a:solidFill>
          <a:srgbClr val="F0EFEF"/>
        </a:solidFill>
      </p:bgPr>
    </p:bg>
    <p:spTree>
      <p:nvGrpSpPr>
        <p:cNvPr id="133" name="Shape 133"/>
        <p:cNvGrpSpPr/>
        <p:nvPr/>
      </p:nvGrpSpPr>
      <p:grpSpPr>
        <a:xfrm>
          <a:off x="0" y="0"/>
          <a:ext cx="0" cy="0"/>
          <a:chOff x="0" y="0"/>
          <a:chExt cx="0" cy="0"/>
        </a:xfrm>
      </p:grpSpPr>
      <p:pic>
        <p:nvPicPr>
          <p:cNvPr id="134" name="Google Shape;134;p13"/>
          <p:cNvPicPr preferRelativeResize="0"/>
          <p:nvPr/>
        </p:nvPicPr>
        <p:blipFill rotWithShape="1">
          <a:blip r:embed="rId2">
            <a:alphaModFix/>
          </a:blip>
          <a:srcRect b="0" l="0" r="0" t="0"/>
          <a:stretch/>
        </p:blipFill>
        <p:spPr>
          <a:xfrm>
            <a:off x="-31100" y="-19218"/>
            <a:ext cx="12254200" cy="6896436"/>
          </a:xfrm>
          <a:prstGeom prst="rect">
            <a:avLst/>
          </a:prstGeom>
          <a:noFill/>
          <a:ln>
            <a:noFill/>
          </a:ln>
        </p:spPr>
      </p:pic>
      <p:sp>
        <p:nvSpPr>
          <p:cNvPr id="135" name="Google Shape;135;p13"/>
          <p:cNvSpPr txBox="1"/>
          <p:nvPr>
            <p:ph idx="1" type="body"/>
          </p:nvPr>
        </p:nvSpPr>
        <p:spPr>
          <a:xfrm>
            <a:off x="843042" y="1469404"/>
            <a:ext cx="7606478" cy="18065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7200"/>
              <a:buNone/>
              <a:defRPr sz="7200">
                <a:solidFill>
                  <a:srgbClr val="FFFFFF"/>
                </a:solidFill>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36" name="Google Shape;136;p13"/>
          <p:cNvGrpSpPr/>
          <p:nvPr/>
        </p:nvGrpSpPr>
        <p:grpSpPr>
          <a:xfrm>
            <a:off x="1039364" y="3564290"/>
            <a:ext cx="2107942" cy="530340"/>
            <a:chOff x="4477104" y="2579912"/>
            <a:chExt cx="3374867" cy="849088"/>
          </a:xfrm>
        </p:grpSpPr>
        <p:grpSp>
          <p:nvGrpSpPr>
            <p:cNvPr id="137" name="Google Shape;137;p13"/>
            <p:cNvGrpSpPr/>
            <p:nvPr/>
          </p:nvGrpSpPr>
          <p:grpSpPr>
            <a:xfrm>
              <a:off x="4477104" y="2579912"/>
              <a:ext cx="1372711" cy="849088"/>
              <a:chOff x="4477104" y="2579912"/>
              <a:chExt cx="1372711" cy="849088"/>
            </a:xfrm>
          </p:grpSpPr>
          <p:sp>
            <p:nvSpPr>
              <p:cNvPr id="138" name="Google Shape;138;p13"/>
              <p:cNvSpPr/>
              <p:nvPr/>
            </p:nvSpPr>
            <p:spPr>
              <a:xfrm>
                <a:off x="4810260" y="2737217"/>
                <a:ext cx="611746" cy="585989"/>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9" name="Google Shape;139;p13"/>
              <p:cNvPicPr preferRelativeResize="0"/>
              <p:nvPr/>
            </p:nvPicPr>
            <p:blipFill rotWithShape="1">
              <a:blip r:embed="rId3">
                <a:alphaModFix/>
              </a:blip>
              <a:srcRect b="-1" l="0" r="56802" t="-8614"/>
              <a:stretch/>
            </p:blipFill>
            <p:spPr>
              <a:xfrm>
                <a:off x="4477104" y="2579912"/>
                <a:ext cx="1372711" cy="849088"/>
              </a:xfrm>
              <a:prstGeom prst="rect">
                <a:avLst/>
              </a:prstGeom>
              <a:noFill/>
              <a:ln>
                <a:noFill/>
              </a:ln>
            </p:spPr>
          </p:pic>
        </p:grpSp>
        <p:pic>
          <p:nvPicPr>
            <p:cNvPr id="140" name="Google Shape;140;p13"/>
            <p:cNvPicPr preferRelativeResize="0"/>
            <p:nvPr/>
          </p:nvPicPr>
          <p:blipFill rotWithShape="1">
            <a:blip r:embed="rId4">
              <a:alphaModFix/>
            </a:blip>
            <a:srcRect b="0" l="45247" r="-4922" t="-6523"/>
            <a:stretch/>
          </p:blipFill>
          <p:spPr>
            <a:xfrm>
              <a:off x="5889851" y="2579912"/>
              <a:ext cx="1962120" cy="84908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Building-Cover-Custom Title">
  <p:cSld name="Building-Cover-Custom Title">
    <p:spTree>
      <p:nvGrpSpPr>
        <p:cNvPr id="141" name="Shape 141"/>
        <p:cNvGrpSpPr/>
        <p:nvPr/>
      </p:nvGrpSpPr>
      <p:grpSpPr>
        <a:xfrm>
          <a:off x="0" y="0"/>
          <a:ext cx="0" cy="0"/>
          <a:chOff x="0" y="0"/>
          <a:chExt cx="0" cy="0"/>
        </a:xfrm>
      </p:grpSpPr>
      <p:pic>
        <p:nvPicPr>
          <p:cNvPr id="142" name="Google Shape;142;p14"/>
          <p:cNvPicPr preferRelativeResize="0"/>
          <p:nvPr/>
        </p:nvPicPr>
        <p:blipFill rotWithShape="1">
          <a:blip r:embed="rId2">
            <a:alphaModFix/>
          </a:blip>
          <a:srcRect b="0" l="0" r="0" t="0"/>
          <a:stretch/>
        </p:blipFill>
        <p:spPr>
          <a:xfrm>
            <a:off x="0" y="5224"/>
            <a:ext cx="12201148" cy="6858000"/>
          </a:xfrm>
          <a:prstGeom prst="rect">
            <a:avLst/>
          </a:prstGeom>
          <a:noFill/>
          <a:ln>
            <a:noFill/>
          </a:ln>
        </p:spPr>
      </p:pic>
      <p:sp>
        <p:nvSpPr>
          <p:cNvPr id="143" name="Google Shape;143;p14"/>
          <p:cNvSpPr txBox="1"/>
          <p:nvPr>
            <p:ph idx="1" type="body"/>
          </p:nvPr>
        </p:nvSpPr>
        <p:spPr>
          <a:xfrm>
            <a:off x="3416904" y="660787"/>
            <a:ext cx="5798534" cy="868997"/>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AC2423"/>
              </a:buClr>
              <a:buSzPts val="6000"/>
              <a:buNone/>
              <a:defRPr b="1" sz="6000">
                <a:solidFill>
                  <a:srgbClr val="AC2423"/>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4" name="Google Shape;144;p14"/>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pic>
        <p:nvPicPr>
          <p:cNvPr id="145" name="Google Shape;145;p14"/>
          <p:cNvPicPr preferRelativeResize="0"/>
          <p:nvPr/>
        </p:nvPicPr>
        <p:blipFill rotWithShape="1">
          <a:blip r:embed="rId4">
            <a:alphaModFix/>
          </a:blip>
          <a:srcRect b="0" l="0" r="0" t="0"/>
          <a:stretch/>
        </p:blipFill>
        <p:spPr>
          <a:xfrm>
            <a:off x="5041900" y="2051780"/>
            <a:ext cx="2108200" cy="2514600"/>
          </a:xfrm>
          <a:prstGeom prst="rect">
            <a:avLst/>
          </a:prstGeom>
          <a:noFill/>
          <a:ln>
            <a:noFill/>
          </a:ln>
        </p:spPr>
      </p:pic>
      <p:sp>
        <p:nvSpPr>
          <p:cNvPr id="146" name="Google Shape;146;p1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b="1" sz="1300">
                <a:solidFill>
                  <a:srgbClr val="FFFFFF"/>
                </a:solidFill>
              </a:defRPr>
            </a:lvl1pPr>
            <a:lvl2pPr lvl="1">
              <a:buNone/>
              <a:defRPr b="1" sz="1300">
                <a:solidFill>
                  <a:srgbClr val="FFFFFF"/>
                </a:solidFill>
              </a:defRPr>
            </a:lvl2pPr>
            <a:lvl3pPr lvl="2">
              <a:buNone/>
              <a:defRPr b="1" sz="1300">
                <a:solidFill>
                  <a:srgbClr val="FFFFFF"/>
                </a:solidFill>
              </a:defRPr>
            </a:lvl3pPr>
            <a:lvl4pPr lvl="3">
              <a:buNone/>
              <a:defRPr b="1" sz="1300">
                <a:solidFill>
                  <a:srgbClr val="FFFFFF"/>
                </a:solidFill>
              </a:defRPr>
            </a:lvl4pPr>
            <a:lvl5pPr lvl="4">
              <a:buNone/>
              <a:defRPr b="1" sz="1300">
                <a:solidFill>
                  <a:srgbClr val="FFFFFF"/>
                </a:solidFill>
              </a:defRPr>
            </a:lvl5pPr>
            <a:lvl6pPr lvl="5">
              <a:buNone/>
              <a:defRPr b="1" sz="1300">
                <a:solidFill>
                  <a:srgbClr val="FFFFFF"/>
                </a:solidFill>
              </a:defRPr>
            </a:lvl6pPr>
            <a:lvl7pPr lvl="6">
              <a:buNone/>
              <a:defRPr b="1" sz="1300">
                <a:solidFill>
                  <a:srgbClr val="FFFFFF"/>
                </a:solidFill>
              </a:defRPr>
            </a:lvl7pPr>
            <a:lvl8pPr lvl="7">
              <a:buNone/>
              <a:defRPr b="1" sz="1300">
                <a:solidFill>
                  <a:srgbClr val="FFFFFF"/>
                </a:solidFill>
              </a:defRPr>
            </a:lvl8pPr>
            <a:lvl9pPr lvl="8">
              <a:buNone/>
              <a:defRPr b="1"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500"/>
                                        <p:tgtEl>
                                          <p:spTgt spid="143">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500"/>
                                        <p:tgtEl>
                                          <p:spTgt spid="143">
                                            <p:txEl>
                                              <p:pRg end="1" st="1"/>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43">
                                            <p:txEl>
                                              <p:pRg end="2" st="2"/>
                                            </p:txEl>
                                          </p:spTgt>
                                        </p:tgtEl>
                                        <p:attrNameLst>
                                          <p:attrName>style.visibility</p:attrName>
                                        </p:attrNameLst>
                                      </p:cBhvr>
                                      <p:to>
                                        <p:strVal val="visible"/>
                                      </p:to>
                                    </p:set>
                                    <p:animEffect filter="fade" transition="in">
                                      <p:cBhvr>
                                        <p:cTn dur="500"/>
                                        <p:tgtEl>
                                          <p:spTgt spid="143">
                                            <p:txEl>
                                              <p:pRg end="2" st="2"/>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43">
                                            <p:txEl>
                                              <p:pRg end="3" st="3"/>
                                            </p:txEl>
                                          </p:spTgt>
                                        </p:tgtEl>
                                        <p:attrNameLst>
                                          <p:attrName>style.visibility</p:attrName>
                                        </p:attrNameLst>
                                      </p:cBhvr>
                                      <p:to>
                                        <p:strVal val="visible"/>
                                      </p:to>
                                    </p:set>
                                    <p:animEffect filter="fade" transition="in">
                                      <p:cBhvr>
                                        <p:cTn dur="500"/>
                                        <p:tgtEl>
                                          <p:spTgt spid="143">
                                            <p:txEl>
                                              <p:pRg end="3" st="3"/>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43">
                                            <p:txEl>
                                              <p:pRg end="4" st="4"/>
                                            </p:txEl>
                                          </p:spTgt>
                                        </p:tgtEl>
                                        <p:attrNameLst>
                                          <p:attrName>style.visibility</p:attrName>
                                        </p:attrNameLst>
                                      </p:cBhvr>
                                      <p:to>
                                        <p:strVal val="visible"/>
                                      </p:to>
                                    </p:set>
                                    <p:animEffect filter="fade" transition="in">
                                      <p:cBhvr>
                                        <p:cTn dur="500"/>
                                        <p:tgtEl>
                                          <p:spTgt spid="143">
                                            <p:txEl>
                                              <p:pRg end="4" st="4"/>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43">
                                            <p:txEl>
                                              <p:pRg end="5" st="5"/>
                                            </p:txEl>
                                          </p:spTgt>
                                        </p:tgtEl>
                                        <p:attrNameLst>
                                          <p:attrName>style.visibility</p:attrName>
                                        </p:attrNameLst>
                                      </p:cBhvr>
                                      <p:to>
                                        <p:strVal val="visible"/>
                                      </p:to>
                                    </p:set>
                                    <p:animEffect filter="fade" transition="in">
                                      <p:cBhvr>
                                        <p:cTn dur="500"/>
                                        <p:tgtEl>
                                          <p:spTgt spid="143">
                                            <p:txEl>
                                              <p:pRg end="5" st="5"/>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43">
                                            <p:txEl>
                                              <p:pRg end="6" st="6"/>
                                            </p:txEl>
                                          </p:spTgt>
                                        </p:tgtEl>
                                        <p:attrNameLst>
                                          <p:attrName>style.visibility</p:attrName>
                                        </p:attrNameLst>
                                      </p:cBhvr>
                                      <p:to>
                                        <p:strVal val="visible"/>
                                      </p:to>
                                    </p:set>
                                    <p:animEffect filter="fade" transition="in">
                                      <p:cBhvr>
                                        <p:cTn dur="500"/>
                                        <p:tgtEl>
                                          <p:spTgt spid="143">
                                            <p:txEl>
                                              <p:pRg end="6" st="6"/>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43">
                                            <p:txEl>
                                              <p:pRg end="7" st="7"/>
                                            </p:txEl>
                                          </p:spTgt>
                                        </p:tgtEl>
                                        <p:attrNameLst>
                                          <p:attrName>style.visibility</p:attrName>
                                        </p:attrNameLst>
                                      </p:cBhvr>
                                      <p:to>
                                        <p:strVal val="visible"/>
                                      </p:to>
                                    </p:set>
                                    <p:animEffect filter="fade" transition="in">
                                      <p:cBhvr>
                                        <p:cTn dur="500"/>
                                        <p:tgtEl>
                                          <p:spTgt spid="143">
                                            <p:txEl>
                                              <p:pRg end="7" st="7"/>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43">
                                            <p:txEl>
                                              <p:pRg end="8" st="8"/>
                                            </p:txEl>
                                          </p:spTgt>
                                        </p:tgtEl>
                                        <p:attrNameLst>
                                          <p:attrName>style.visibility</p:attrName>
                                        </p:attrNameLst>
                                      </p:cBhvr>
                                      <p:to>
                                        <p:strVal val="visible"/>
                                      </p:to>
                                    </p:set>
                                    <p:animEffect filter="fade" transition="in">
                                      <p:cBhvr>
                                        <p:cTn dur="500"/>
                                        <p:tgtEl>
                                          <p:spTgt spid="14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Water-Cover-Custom Title">
  <p:cSld name="Water-Cover-Custom Title">
    <p:spTree>
      <p:nvGrpSpPr>
        <p:cNvPr id="147" name="Shape 147"/>
        <p:cNvGrpSpPr/>
        <p:nvPr/>
      </p:nvGrpSpPr>
      <p:grpSpPr>
        <a:xfrm>
          <a:off x="0" y="0"/>
          <a:ext cx="0" cy="0"/>
          <a:chOff x="0" y="0"/>
          <a:chExt cx="0" cy="0"/>
        </a:xfrm>
      </p:grpSpPr>
      <p:pic>
        <p:nvPicPr>
          <p:cNvPr id="148" name="Google Shape;148;p15"/>
          <p:cNvPicPr preferRelativeResize="0"/>
          <p:nvPr/>
        </p:nvPicPr>
        <p:blipFill rotWithShape="1">
          <a:blip r:embed="rId2">
            <a:alphaModFix/>
          </a:blip>
          <a:srcRect b="0" l="0" r="0" t="0"/>
          <a:stretch/>
        </p:blipFill>
        <p:spPr>
          <a:xfrm>
            <a:off x="8966200" y="-1702"/>
            <a:ext cx="3225800" cy="6858001"/>
          </a:xfrm>
          <a:prstGeom prst="rect">
            <a:avLst/>
          </a:prstGeom>
          <a:noFill/>
          <a:ln>
            <a:noFill/>
          </a:ln>
        </p:spPr>
      </p:pic>
      <p:pic>
        <p:nvPicPr>
          <p:cNvPr id="149" name="Google Shape;149;p15"/>
          <p:cNvPicPr preferRelativeResize="0"/>
          <p:nvPr/>
        </p:nvPicPr>
        <p:blipFill rotWithShape="1">
          <a:blip r:embed="rId3">
            <a:alphaModFix/>
          </a:blip>
          <a:srcRect b="0" l="0" r="0" t="0"/>
          <a:stretch/>
        </p:blipFill>
        <p:spPr>
          <a:xfrm>
            <a:off x="-38350" y="-25"/>
            <a:ext cx="3225800" cy="6862500"/>
          </a:xfrm>
          <a:prstGeom prst="rect">
            <a:avLst/>
          </a:prstGeom>
          <a:noFill/>
          <a:ln>
            <a:noFill/>
          </a:ln>
        </p:spPr>
      </p:pic>
      <p:sp>
        <p:nvSpPr>
          <p:cNvPr id="150" name="Google Shape;150;p15"/>
          <p:cNvSpPr/>
          <p:nvPr/>
        </p:nvSpPr>
        <p:spPr>
          <a:xfrm>
            <a:off x="3130025" y="0"/>
            <a:ext cx="5835900" cy="6862500"/>
          </a:xfrm>
          <a:prstGeom prst="rect">
            <a:avLst/>
          </a:prstGeom>
          <a:solidFill>
            <a:srgbClr val="AB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15"/>
          <p:cNvSpPr txBox="1"/>
          <p:nvPr>
            <p:ph idx="1" type="body"/>
          </p:nvPr>
        </p:nvSpPr>
        <p:spPr>
          <a:xfrm>
            <a:off x="3874312" y="874078"/>
            <a:ext cx="4443377" cy="868997"/>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FBC877"/>
              </a:buClr>
              <a:buSzPts val="6000"/>
              <a:buNone/>
              <a:defRPr b="1" sz="6000">
                <a:solidFill>
                  <a:srgbClr val="FBC877"/>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52" name="Google Shape;152;p15"/>
          <p:cNvPicPr preferRelativeResize="0"/>
          <p:nvPr/>
        </p:nvPicPr>
        <p:blipFill rotWithShape="1">
          <a:blip r:embed="rId4">
            <a:alphaModFix/>
          </a:blip>
          <a:srcRect b="0" l="0" r="0" t="0"/>
          <a:stretch/>
        </p:blipFill>
        <p:spPr>
          <a:xfrm>
            <a:off x="5733491" y="6215759"/>
            <a:ext cx="731700" cy="413759"/>
          </a:xfrm>
          <a:prstGeom prst="rect">
            <a:avLst/>
          </a:prstGeom>
          <a:noFill/>
          <a:ln>
            <a:noFill/>
          </a:ln>
        </p:spPr>
      </p:pic>
      <p:pic>
        <p:nvPicPr>
          <p:cNvPr id="153" name="Google Shape;153;p15"/>
          <p:cNvPicPr preferRelativeResize="0"/>
          <p:nvPr/>
        </p:nvPicPr>
        <p:blipFill rotWithShape="1">
          <a:blip r:embed="rId5">
            <a:alphaModFix/>
          </a:blip>
          <a:srcRect b="0" l="0" r="0" t="0"/>
          <a:stretch/>
        </p:blipFill>
        <p:spPr>
          <a:xfrm>
            <a:off x="4876800" y="2144426"/>
            <a:ext cx="2438400" cy="3708400"/>
          </a:xfrm>
          <a:prstGeom prst="rect">
            <a:avLst/>
          </a:prstGeom>
          <a:noFill/>
          <a:ln>
            <a:noFill/>
          </a:ln>
        </p:spPr>
      </p:pic>
      <p:sp>
        <p:nvSpPr>
          <p:cNvPr id="154" name="Google Shape;154;p1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500"/>
                                        <p:tgtEl>
                                          <p:spTgt spid="151">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500"/>
                                        <p:tgtEl>
                                          <p:spTgt spid="151">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500"/>
                                        <p:tgtEl>
                                          <p:spTgt spid="151">
                                            <p:txEl>
                                              <p:pRg end="2" st="2"/>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500"/>
                                        <p:tgtEl>
                                          <p:spTgt spid="151">
                                            <p:txEl>
                                              <p:pRg end="3" st="3"/>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1">
                                            <p:txEl>
                                              <p:pRg end="4" st="4"/>
                                            </p:txEl>
                                          </p:spTgt>
                                        </p:tgtEl>
                                        <p:attrNameLst>
                                          <p:attrName>style.visibility</p:attrName>
                                        </p:attrNameLst>
                                      </p:cBhvr>
                                      <p:to>
                                        <p:strVal val="visible"/>
                                      </p:to>
                                    </p:set>
                                    <p:animEffect filter="fade" transition="in">
                                      <p:cBhvr>
                                        <p:cTn dur="500"/>
                                        <p:tgtEl>
                                          <p:spTgt spid="151">
                                            <p:txEl>
                                              <p:pRg end="4" st="4"/>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1">
                                            <p:txEl>
                                              <p:pRg end="5" st="5"/>
                                            </p:txEl>
                                          </p:spTgt>
                                        </p:tgtEl>
                                        <p:attrNameLst>
                                          <p:attrName>style.visibility</p:attrName>
                                        </p:attrNameLst>
                                      </p:cBhvr>
                                      <p:to>
                                        <p:strVal val="visible"/>
                                      </p:to>
                                    </p:set>
                                    <p:animEffect filter="fade" transition="in">
                                      <p:cBhvr>
                                        <p:cTn dur="500"/>
                                        <p:tgtEl>
                                          <p:spTgt spid="151">
                                            <p:txEl>
                                              <p:pRg end="5" st="5"/>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1">
                                            <p:txEl>
                                              <p:pRg end="6" st="6"/>
                                            </p:txEl>
                                          </p:spTgt>
                                        </p:tgtEl>
                                        <p:attrNameLst>
                                          <p:attrName>style.visibility</p:attrName>
                                        </p:attrNameLst>
                                      </p:cBhvr>
                                      <p:to>
                                        <p:strVal val="visible"/>
                                      </p:to>
                                    </p:set>
                                    <p:animEffect filter="fade" transition="in">
                                      <p:cBhvr>
                                        <p:cTn dur="500"/>
                                        <p:tgtEl>
                                          <p:spTgt spid="151">
                                            <p:txEl>
                                              <p:pRg end="6" st="6"/>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1">
                                            <p:txEl>
                                              <p:pRg end="7" st="7"/>
                                            </p:txEl>
                                          </p:spTgt>
                                        </p:tgtEl>
                                        <p:attrNameLst>
                                          <p:attrName>style.visibility</p:attrName>
                                        </p:attrNameLst>
                                      </p:cBhvr>
                                      <p:to>
                                        <p:strVal val="visible"/>
                                      </p:to>
                                    </p:set>
                                    <p:animEffect filter="fade" transition="in">
                                      <p:cBhvr>
                                        <p:cTn dur="500"/>
                                        <p:tgtEl>
                                          <p:spTgt spid="151">
                                            <p:txEl>
                                              <p:pRg end="7" st="7"/>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1">
                                            <p:txEl>
                                              <p:pRg end="8" st="8"/>
                                            </p:txEl>
                                          </p:spTgt>
                                        </p:tgtEl>
                                        <p:attrNameLst>
                                          <p:attrName>style.visibility</p:attrName>
                                        </p:attrNameLst>
                                      </p:cBhvr>
                                      <p:to>
                                        <p:strVal val="visible"/>
                                      </p:to>
                                    </p:set>
                                    <p:animEffect filter="fade" transition="in">
                                      <p:cBhvr>
                                        <p:cTn dur="500"/>
                                        <p:tgtEl>
                                          <p:spTgt spid="15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Road-Cover-Custom Title">
  <p:cSld name="Road-Cover-Custom Title">
    <p:spTree>
      <p:nvGrpSpPr>
        <p:cNvPr id="155" name="Shape 155"/>
        <p:cNvGrpSpPr/>
        <p:nvPr/>
      </p:nvGrpSpPr>
      <p:grpSpPr>
        <a:xfrm>
          <a:off x="0" y="0"/>
          <a:ext cx="0" cy="0"/>
          <a:chOff x="0" y="0"/>
          <a:chExt cx="0" cy="0"/>
        </a:xfrm>
      </p:grpSpPr>
      <p:pic>
        <p:nvPicPr>
          <p:cNvPr id="156" name="Google Shape;156;p16"/>
          <p:cNvPicPr preferRelativeResize="0"/>
          <p:nvPr/>
        </p:nvPicPr>
        <p:blipFill rotWithShape="1">
          <a:blip r:embed="rId2">
            <a:alphaModFix/>
          </a:blip>
          <a:srcRect b="0" l="0" r="0" t="0"/>
          <a:stretch/>
        </p:blipFill>
        <p:spPr>
          <a:xfrm>
            <a:off x="6350" y="0"/>
            <a:ext cx="12179300" cy="6858000"/>
          </a:xfrm>
          <a:prstGeom prst="rect">
            <a:avLst/>
          </a:prstGeom>
          <a:noFill/>
          <a:ln>
            <a:noFill/>
          </a:ln>
        </p:spPr>
      </p:pic>
      <p:sp>
        <p:nvSpPr>
          <p:cNvPr id="157" name="Google Shape;157;p16"/>
          <p:cNvSpPr txBox="1"/>
          <p:nvPr>
            <p:ph idx="1" type="body"/>
          </p:nvPr>
        </p:nvSpPr>
        <p:spPr>
          <a:xfrm>
            <a:off x="593344" y="3006692"/>
            <a:ext cx="2489200" cy="868997"/>
          </a:xfrm>
          <a:prstGeom prst="rect">
            <a:avLst/>
          </a:prstGeom>
          <a:no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6000"/>
              <a:buNone/>
              <a:defRPr b="1" sz="60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58" name="Google Shape;158;p16"/>
          <p:cNvPicPr preferRelativeResize="0"/>
          <p:nvPr/>
        </p:nvPicPr>
        <p:blipFill rotWithShape="1">
          <a:blip r:embed="rId3">
            <a:alphaModFix/>
          </a:blip>
          <a:srcRect b="0" l="0" r="0" t="0"/>
          <a:stretch/>
        </p:blipFill>
        <p:spPr>
          <a:xfrm>
            <a:off x="1426381" y="5489822"/>
            <a:ext cx="823126" cy="465458"/>
          </a:xfrm>
          <a:prstGeom prst="rect">
            <a:avLst/>
          </a:prstGeom>
          <a:noFill/>
          <a:ln>
            <a:noFill/>
          </a:ln>
        </p:spPr>
      </p:pic>
      <p:pic>
        <p:nvPicPr>
          <p:cNvPr id="159" name="Google Shape;159;p16"/>
          <p:cNvPicPr preferRelativeResize="0"/>
          <p:nvPr/>
        </p:nvPicPr>
        <p:blipFill rotWithShape="1">
          <a:blip r:embed="rId4">
            <a:alphaModFix/>
          </a:blip>
          <a:srcRect b="0" l="0" r="0" t="0"/>
          <a:stretch/>
        </p:blipFill>
        <p:spPr>
          <a:xfrm>
            <a:off x="6858629" y="287080"/>
            <a:ext cx="4521200" cy="603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500"/>
                                        <p:tgtEl>
                                          <p:spTgt spid="157">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500"/>
                                        <p:tgtEl>
                                          <p:spTgt spid="157">
                                            <p:txEl>
                                              <p:pRg end="1" st="1"/>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500"/>
                                        <p:tgtEl>
                                          <p:spTgt spid="157">
                                            <p:txEl>
                                              <p:pRg end="2" st="2"/>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500"/>
                                        <p:tgtEl>
                                          <p:spTgt spid="157">
                                            <p:txEl>
                                              <p:pRg end="3" st="3"/>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57">
                                            <p:txEl>
                                              <p:pRg end="4" st="4"/>
                                            </p:txEl>
                                          </p:spTgt>
                                        </p:tgtEl>
                                        <p:attrNameLst>
                                          <p:attrName>style.visibility</p:attrName>
                                        </p:attrNameLst>
                                      </p:cBhvr>
                                      <p:to>
                                        <p:strVal val="visible"/>
                                      </p:to>
                                    </p:set>
                                    <p:animEffect filter="fade" transition="in">
                                      <p:cBhvr>
                                        <p:cTn dur="500"/>
                                        <p:tgtEl>
                                          <p:spTgt spid="157">
                                            <p:txEl>
                                              <p:pRg end="4" st="4"/>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57">
                                            <p:txEl>
                                              <p:pRg end="5" st="5"/>
                                            </p:txEl>
                                          </p:spTgt>
                                        </p:tgtEl>
                                        <p:attrNameLst>
                                          <p:attrName>style.visibility</p:attrName>
                                        </p:attrNameLst>
                                      </p:cBhvr>
                                      <p:to>
                                        <p:strVal val="visible"/>
                                      </p:to>
                                    </p:set>
                                    <p:animEffect filter="fade" transition="in">
                                      <p:cBhvr>
                                        <p:cTn dur="500"/>
                                        <p:tgtEl>
                                          <p:spTgt spid="157">
                                            <p:txEl>
                                              <p:pRg end="5" st="5"/>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57">
                                            <p:txEl>
                                              <p:pRg end="6" st="6"/>
                                            </p:txEl>
                                          </p:spTgt>
                                        </p:tgtEl>
                                        <p:attrNameLst>
                                          <p:attrName>style.visibility</p:attrName>
                                        </p:attrNameLst>
                                      </p:cBhvr>
                                      <p:to>
                                        <p:strVal val="visible"/>
                                      </p:to>
                                    </p:set>
                                    <p:animEffect filter="fade" transition="in">
                                      <p:cBhvr>
                                        <p:cTn dur="500"/>
                                        <p:tgtEl>
                                          <p:spTgt spid="157">
                                            <p:txEl>
                                              <p:pRg end="6" st="6"/>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57">
                                            <p:txEl>
                                              <p:pRg end="7" st="7"/>
                                            </p:txEl>
                                          </p:spTgt>
                                        </p:tgtEl>
                                        <p:attrNameLst>
                                          <p:attrName>style.visibility</p:attrName>
                                        </p:attrNameLst>
                                      </p:cBhvr>
                                      <p:to>
                                        <p:strVal val="visible"/>
                                      </p:to>
                                    </p:set>
                                    <p:animEffect filter="fade" transition="in">
                                      <p:cBhvr>
                                        <p:cTn dur="500"/>
                                        <p:tgtEl>
                                          <p:spTgt spid="157">
                                            <p:txEl>
                                              <p:pRg end="7" st="7"/>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57">
                                            <p:txEl>
                                              <p:pRg end="8" st="8"/>
                                            </p:txEl>
                                          </p:spTgt>
                                        </p:tgtEl>
                                        <p:attrNameLst>
                                          <p:attrName>style.visibility</p:attrName>
                                        </p:attrNameLst>
                                      </p:cBhvr>
                                      <p:to>
                                        <p:strVal val="visible"/>
                                      </p:to>
                                    </p:set>
                                    <p:animEffect filter="fade" transition="in">
                                      <p:cBhvr>
                                        <p:cTn dur="500"/>
                                        <p:tgtEl>
                                          <p:spTgt spid="15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Project-Cover ">
  <p:cSld name="Project-Cover-1">
    <p:bg>
      <p:bgPr>
        <a:solidFill>
          <a:srgbClr val="444444"/>
        </a:solidFill>
      </p:bgPr>
    </p:bg>
    <p:spTree>
      <p:nvGrpSpPr>
        <p:cNvPr id="160" name="Shape 160"/>
        <p:cNvGrpSpPr/>
        <p:nvPr/>
      </p:nvGrpSpPr>
      <p:grpSpPr>
        <a:xfrm>
          <a:off x="0" y="0"/>
          <a:ext cx="0" cy="0"/>
          <a:chOff x="0" y="0"/>
          <a:chExt cx="0" cy="0"/>
        </a:xfrm>
      </p:grpSpPr>
      <p:pic>
        <p:nvPicPr>
          <p:cNvPr id="161" name="Google Shape;161;p17"/>
          <p:cNvPicPr preferRelativeResize="0"/>
          <p:nvPr/>
        </p:nvPicPr>
        <p:blipFill rotWithShape="1">
          <a:blip r:embed="rId2">
            <a:alphaModFix/>
          </a:blip>
          <a:srcRect b="0" l="0" r="0" t="0"/>
          <a:stretch/>
        </p:blipFill>
        <p:spPr>
          <a:xfrm>
            <a:off x="6350" y="0"/>
            <a:ext cx="12179302" cy="6858000"/>
          </a:xfrm>
          <a:prstGeom prst="rect">
            <a:avLst/>
          </a:prstGeom>
          <a:noFill/>
          <a:ln>
            <a:noFill/>
          </a:ln>
        </p:spPr>
      </p:pic>
      <p:grpSp>
        <p:nvGrpSpPr>
          <p:cNvPr id="162" name="Google Shape;162;p17"/>
          <p:cNvGrpSpPr/>
          <p:nvPr/>
        </p:nvGrpSpPr>
        <p:grpSpPr>
          <a:xfrm>
            <a:off x="2359489" y="3054623"/>
            <a:ext cx="1099513" cy="748800"/>
            <a:chOff x="2359489" y="3054623"/>
            <a:chExt cx="1099513" cy="748800"/>
          </a:xfrm>
        </p:grpSpPr>
        <p:sp>
          <p:nvSpPr>
            <p:cNvPr id="163" name="Google Shape;163;p17"/>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4" name="Google Shape;164;p17"/>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65" name="Google Shape;165;p17"/>
          <p:cNvSpPr txBox="1"/>
          <p:nvPr>
            <p:ph type="title"/>
          </p:nvPr>
        </p:nvSpPr>
        <p:spPr>
          <a:xfrm>
            <a:off x="3476175" y="3038550"/>
            <a:ext cx="3045900" cy="780900"/>
          </a:xfrm>
          <a:prstGeom prst="rect">
            <a:avLst/>
          </a:prstGeom>
          <a:solidFill>
            <a:srgbClr val="FFFFFF"/>
          </a:solidFill>
        </p:spPr>
        <p:txBody>
          <a:bodyPr anchorCtr="0" anchor="ctr" bIns="45700" lIns="91425" spcFirstLastPara="1" rIns="91425" wrap="square" tIns="45700">
            <a:noAutofit/>
          </a:bodyPr>
          <a:lstStyle>
            <a:lvl1pPr lvl="0" rtl="0">
              <a:spcBef>
                <a:spcPts val="0"/>
              </a:spcBef>
              <a:spcAft>
                <a:spcPts val="0"/>
              </a:spcAft>
              <a:buNone/>
              <a:defRPr b="0" sz="3600">
                <a:solidFill>
                  <a:srgbClr val="D73F3E"/>
                </a:solidFill>
              </a:defRPr>
            </a:lvl1pPr>
            <a:lvl2pPr lvl="1" rtl="0">
              <a:spcBef>
                <a:spcPts val="0"/>
              </a:spcBef>
              <a:spcAft>
                <a:spcPts val="0"/>
              </a:spcAft>
              <a:buNone/>
              <a:defRPr b="0" sz="3600">
                <a:solidFill>
                  <a:srgbClr val="D73F3E"/>
                </a:solidFill>
              </a:defRPr>
            </a:lvl2pPr>
            <a:lvl3pPr lvl="2" rtl="0">
              <a:spcBef>
                <a:spcPts val="0"/>
              </a:spcBef>
              <a:spcAft>
                <a:spcPts val="0"/>
              </a:spcAft>
              <a:buNone/>
              <a:defRPr b="0" sz="3600">
                <a:solidFill>
                  <a:srgbClr val="D73F3E"/>
                </a:solidFill>
              </a:defRPr>
            </a:lvl3pPr>
            <a:lvl4pPr lvl="3" rtl="0">
              <a:spcBef>
                <a:spcPts val="0"/>
              </a:spcBef>
              <a:spcAft>
                <a:spcPts val="0"/>
              </a:spcAft>
              <a:buNone/>
              <a:defRPr b="0" sz="3600">
                <a:solidFill>
                  <a:srgbClr val="D73F3E"/>
                </a:solidFill>
              </a:defRPr>
            </a:lvl4pPr>
            <a:lvl5pPr lvl="4" rtl="0">
              <a:spcBef>
                <a:spcPts val="0"/>
              </a:spcBef>
              <a:spcAft>
                <a:spcPts val="0"/>
              </a:spcAft>
              <a:buNone/>
              <a:defRPr b="0" sz="3600">
                <a:solidFill>
                  <a:srgbClr val="D73F3E"/>
                </a:solidFill>
              </a:defRPr>
            </a:lvl5pPr>
            <a:lvl6pPr lvl="5" rtl="0">
              <a:spcBef>
                <a:spcPts val="0"/>
              </a:spcBef>
              <a:spcAft>
                <a:spcPts val="0"/>
              </a:spcAft>
              <a:buNone/>
              <a:defRPr b="0" sz="3600">
                <a:solidFill>
                  <a:srgbClr val="D73F3E"/>
                </a:solidFill>
              </a:defRPr>
            </a:lvl6pPr>
            <a:lvl7pPr lvl="6" rtl="0">
              <a:spcBef>
                <a:spcPts val="0"/>
              </a:spcBef>
              <a:spcAft>
                <a:spcPts val="0"/>
              </a:spcAft>
              <a:buNone/>
              <a:defRPr b="0" sz="3600">
                <a:solidFill>
                  <a:srgbClr val="D73F3E"/>
                </a:solidFill>
              </a:defRPr>
            </a:lvl7pPr>
            <a:lvl8pPr lvl="7" rtl="0">
              <a:spcBef>
                <a:spcPts val="0"/>
              </a:spcBef>
              <a:spcAft>
                <a:spcPts val="0"/>
              </a:spcAft>
              <a:buNone/>
              <a:defRPr b="0" sz="3600">
                <a:solidFill>
                  <a:srgbClr val="D73F3E"/>
                </a:solidFill>
              </a:defRPr>
            </a:lvl8pPr>
            <a:lvl9pPr lvl="8" rtl="0">
              <a:spcBef>
                <a:spcPts val="0"/>
              </a:spcBef>
              <a:spcAft>
                <a:spcPts val="0"/>
              </a:spcAft>
              <a:buNone/>
              <a:defRPr b="0" sz="3600">
                <a:solidFill>
                  <a:srgbClr val="D73F3E"/>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Project-Cover v.2">
  <p:cSld name="Project-Cover-02">
    <p:bg>
      <p:bgPr>
        <a:solidFill>
          <a:srgbClr val="444444"/>
        </a:solidFill>
      </p:bgPr>
    </p:bg>
    <p:spTree>
      <p:nvGrpSpPr>
        <p:cNvPr id="166" name="Shape 166"/>
        <p:cNvGrpSpPr/>
        <p:nvPr/>
      </p:nvGrpSpPr>
      <p:grpSpPr>
        <a:xfrm>
          <a:off x="0" y="0"/>
          <a:ext cx="0" cy="0"/>
          <a:chOff x="0" y="0"/>
          <a:chExt cx="0" cy="0"/>
        </a:xfrm>
      </p:grpSpPr>
      <p:pic>
        <p:nvPicPr>
          <p:cNvPr id="167" name="Google Shape;167;p18"/>
          <p:cNvPicPr preferRelativeResize="0"/>
          <p:nvPr/>
        </p:nvPicPr>
        <p:blipFill rotWithShape="1">
          <a:blip r:embed="rId2">
            <a:alphaModFix/>
          </a:blip>
          <a:srcRect b="0" l="0" r="0" t="0"/>
          <a:stretch/>
        </p:blipFill>
        <p:spPr>
          <a:xfrm>
            <a:off x="12700" y="0"/>
            <a:ext cx="12166598" cy="6858000"/>
          </a:xfrm>
          <a:prstGeom prst="rect">
            <a:avLst/>
          </a:prstGeom>
          <a:noFill/>
          <a:ln>
            <a:noFill/>
          </a:ln>
        </p:spPr>
      </p:pic>
      <p:grpSp>
        <p:nvGrpSpPr>
          <p:cNvPr id="168" name="Google Shape;168;p18"/>
          <p:cNvGrpSpPr/>
          <p:nvPr/>
        </p:nvGrpSpPr>
        <p:grpSpPr>
          <a:xfrm>
            <a:off x="2359489" y="3054623"/>
            <a:ext cx="1099513" cy="748753"/>
            <a:chOff x="2359489" y="3054623"/>
            <a:chExt cx="1099513" cy="748753"/>
          </a:xfrm>
        </p:grpSpPr>
        <p:sp>
          <p:nvSpPr>
            <p:cNvPr id="169" name="Google Shape;169;p18"/>
            <p:cNvSpPr/>
            <p:nvPr/>
          </p:nvSpPr>
          <p:spPr>
            <a:xfrm>
              <a:off x="2359489" y="3054623"/>
              <a:ext cx="1089311" cy="748753"/>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0" name="Google Shape;170;p18"/>
            <p:cNvPicPr preferRelativeResize="0"/>
            <p:nvPr/>
          </p:nvPicPr>
          <p:blipFill rotWithShape="1">
            <a:blip r:embed="rId3">
              <a:alphaModFix/>
            </a:blip>
            <a:srcRect b="0" l="0" r="0" t="0"/>
            <a:stretch/>
          </p:blipFill>
          <p:spPr>
            <a:xfrm>
              <a:off x="2391752" y="3127246"/>
              <a:ext cx="1067250" cy="603504"/>
            </a:xfrm>
            <a:prstGeom prst="rect">
              <a:avLst/>
            </a:prstGeom>
            <a:noFill/>
            <a:ln>
              <a:noFill/>
            </a:ln>
          </p:spPr>
        </p:pic>
      </p:grpSp>
      <p:sp>
        <p:nvSpPr>
          <p:cNvPr id="171" name="Google Shape;171;p18"/>
          <p:cNvSpPr txBox="1"/>
          <p:nvPr>
            <p:ph type="title"/>
          </p:nvPr>
        </p:nvSpPr>
        <p:spPr>
          <a:xfrm>
            <a:off x="3476175" y="3038550"/>
            <a:ext cx="3045900" cy="780900"/>
          </a:xfrm>
          <a:prstGeom prst="rect">
            <a:avLst/>
          </a:prstGeom>
          <a:solidFill>
            <a:srgbClr val="FFFFFF"/>
          </a:solidFill>
        </p:spPr>
        <p:txBody>
          <a:bodyPr anchorCtr="0" anchor="ctr" bIns="45700" lIns="91425" spcFirstLastPara="1" rIns="91425" wrap="square" tIns="45700">
            <a:noAutofit/>
          </a:bodyPr>
          <a:lstStyle>
            <a:lvl1pPr lvl="0">
              <a:spcBef>
                <a:spcPts val="0"/>
              </a:spcBef>
              <a:spcAft>
                <a:spcPts val="0"/>
              </a:spcAft>
              <a:buNone/>
              <a:defRPr b="0" sz="3600">
                <a:solidFill>
                  <a:srgbClr val="D73F3E"/>
                </a:solidFill>
              </a:defRPr>
            </a:lvl1pPr>
            <a:lvl2pPr lvl="1">
              <a:spcBef>
                <a:spcPts val="0"/>
              </a:spcBef>
              <a:spcAft>
                <a:spcPts val="0"/>
              </a:spcAft>
              <a:buNone/>
              <a:defRPr b="0" sz="3600">
                <a:solidFill>
                  <a:srgbClr val="D73F3E"/>
                </a:solidFill>
              </a:defRPr>
            </a:lvl2pPr>
            <a:lvl3pPr lvl="2">
              <a:spcBef>
                <a:spcPts val="0"/>
              </a:spcBef>
              <a:spcAft>
                <a:spcPts val="0"/>
              </a:spcAft>
              <a:buNone/>
              <a:defRPr b="0" sz="3600">
                <a:solidFill>
                  <a:srgbClr val="D73F3E"/>
                </a:solidFill>
              </a:defRPr>
            </a:lvl3pPr>
            <a:lvl4pPr lvl="3">
              <a:spcBef>
                <a:spcPts val="0"/>
              </a:spcBef>
              <a:spcAft>
                <a:spcPts val="0"/>
              </a:spcAft>
              <a:buNone/>
              <a:defRPr b="0" sz="3600">
                <a:solidFill>
                  <a:srgbClr val="D73F3E"/>
                </a:solidFill>
              </a:defRPr>
            </a:lvl4pPr>
            <a:lvl5pPr lvl="4">
              <a:spcBef>
                <a:spcPts val="0"/>
              </a:spcBef>
              <a:spcAft>
                <a:spcPts val="0"/>
              </a:spcAft>
              <a:buNone/>
              <a:defRPr b="0" sz="3600">
                <a:solidFill>
                  <a:srgbClr val="D73F3E"/>
                </a:solidFill>
              </a:defRPr>
            </a:lvl5pPr>
            <a:lvl6pPr lvl="5">
              <a:spcBef>
                <a:spcPts val="0"/>
              </a:spcBef>
              <a:spcAft>
                <a:spcPts val="0"/>
              </a:spcAft>
              <a:buNone/>
              <a:defRPr b="0" sz="3600">
                <a:solidFill>
                  <a:srgbClr val="D73F3E"/>
                </a:solidFill>
              </a:defRPr>
            </a:lvl6pPr>
            <a:lvl7pPr lvl="6">
              <a:spcBef>
                <a:spcPts val="0"/>
              </a:spcBef>
              <a:spcAft>
                <a:spcPts val="0"/>
              </a:spcAft>
              <a:buNone/>
              <a:defRPr b="0" sz="3600">
                <a:solidFill>
                  <a:srgbClr val="D73F3E"/>
                </a:solidFill>
              </a:defRPr>
            </a:lvl7pPr>
            <a:lvl8pPr lvl="7">
              <a:spcBef>
                <a:spcPts val="0"/>
              </a:spcBef>
              <a:spcAft>
                <a:spcPts val="0"/>
              </a:spcAft>
              <a:buNone/>
              <a:defRPr b="0" sz="3600">
                <a:solidFill>
                  <a:srgbClr val="D73F3E"/>
                </a:solidFill>
              </a:defRPr>
            </a:lvl8pPr>
            <a:lvl9pPr lvl="8">
              <a:spcBef>
                <a:spcPts val="0"/>
              </a:spcBef>
              <a:spcAft>
                <a:spcPts val="0"/>
              </a:spcAft>
              <a:buNone/>
              <a:defRPr b="0" sz="3600">
                <a:solidFill>
                  <a:srgbClr val="D73F3E"/>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Project-Cover v.3">
  <p:cSld name="Project-Cover-3">
    <p:bg>
      <p:bgPr>
        <a:solidFill>
          <a:srgbClr val="3F4753"/>
        </a:solidFill>
      </p:bgPr>
    </p:bg>
    <p:spTree>
      <p:nvGrpSpPr>
        <p:cNvPr id="172"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b="0" l="0" r="0" t="0"/>
          <a:stretch/>
        </p:blipFill>
        <p:spPr>
          <a:xfrm>
            <a:off x="6350" y="0"/>
            <a:ext cx="12179300" cy="6858000"/>
          </a:xfrm>
          <a:prstGeom prst="rect">
            <a:avLst/>
          </a:prstGeom>
          <a:noFill/>
          <a:ln>
            <a:noFill/>
          </a:ln>
        </p:spPr>
      </p:pic>
      <p:grpSp>
        <p:nvGrpSpPr>
          <p:cNvPr id="174" name="Google Shape;174;p19"/>
          <p:cNvGrpSpPr/>
          <p:nvPr/>
        </p:nvGrpSpPr>
        <p:grpSpPr>
          <a:xfrm>
            <a:off x="2359489" y="3054623"/>
            <a:ext cx="1099513" cy="748800"/>
            <a:chOff x="2359489" y="3054623"/>
            <a:chExt cx="1099513" cy="748800"/>
          </a:xfrm>
        </p:grpSpPr>
        <p:sp>
          <p:nvSpPr>
            <p:cNvPr id="175" name="Google Shape;175;p19"/>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6" name="Google Shape;176;p19"/>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77" name="Google Shape;177;p19"/>
          <p:cNvSpPr txBox="1"/>
          <p:nvPr>
            <p:ph type="title"/>
          </p:nvPr>
        </p:nvSpPr>
        <p:spPr>
          <a:xfrm>
            <a:off x="3476175" y="3038550"/>
            <a:ext cx="3045900" cy="780900"/>
          </a:xfrm>
          <a:prstGeom prst="rect">
            <a:avLst/>
          </a:prstGeom>
          <a:solidFill>
            <a:srgbClr val="FFFFFF"/>
          </a:solidFill>
        </p:spPr>
        <p:txBody>
          <a:bodyPr anchorCtr="0" anchor="ctr" bIns="45700" lIns="91425" spcFirstLastPara="1" rIns="91425" wrap="square" tIns="45700">
            <a:noAutofit/>
          </a:bodyPr>
          <a:lstStyle>
            <a:lvl1pPr lvl="0" rtl="0">
              <a:spcBef>
                <a:spcPts val="0"/>
              </a:spcBef>
              <a:spcAft>
                <a:spcPts val="0"/>
              </a:spcAft>
              <a:buNone/>
              <a:defRPr b="0" sz="3600">
                <a:solidFill>
                  <a:srgbClr val="D73F3E"/>
                </a:solidFill>
              </a:defRPr>
            </a:lvl1pPr>
            <a:lvl2pPr lvl="1" rtl="0">
              <a:spcBef>
                <a:spcPts val="0"/>
              </a:spcBef>
              <a:spcAft>
                <a:spcPts val="0"/>
              </a:spcAft>
              <a:buNone/>
              <a:defRPr b="0" sz="3600">
                <a:solidFill>
                  <a:srgbClr val="D73F3E"/>
                </a:solidFill>
              </a:defRPr>
            </a:lvl2pPr>
            <a:lvl3pPr lvl="2" rtl="0">
              <a:spcBef>
                <a:spcPts val="0"/>
              </a:spcBef>
              <a:spcAft>
                <a:spcPts val="0"/>
              </a:spcAft>
              <a:buNone/>
              <a:defRPr b="0" sz="3600">
                <a:solidFill>
                  <a:srgbClr val="D73F3E"/>
                </a:solidFill>
              </a:defRPr>
            </a:lvl3pPr>
            <a:lvl4pPr lvl="3" rtl="0">
              <a:spcBef>
                <a:spcPts val="0"/>
              </a:spcBef>
              <a:spcAft>
                <a:spcPts val="0"/>
              </a:spcAft>
              <a:buNone/>
              <a:defRPr b="0" sz="3600">
                <a:solidFill>
                  <a:srgbClr val="D73F3E"/>
                </a:solidFill>
              </a:defRPr>
            </a:lvl4pPr>
            <a:lvl5pPr lvl="4" rtl="0">
              <a:spcBef>
                <a:spcPts val="0"/>
              </a:spcBef>
              <a:spcAft>
                <a:spcPts val="0"/>
              </a:spcAft>
              <a:buNone/>
              <a:defRPr b="0" sz="3600">
                <a:solidFill>
                  <a:srgbClr val="D73F3E"/>
                </a:solidFill>
              </a:defRPr>
            </a:lvl5pPr>
            <a:lvl6pPr lvl="5" rtl="0">
              <a:spcBef>
                <a:spcPts val="0"/>
              </a:spcBef>
              <a:spcAft>
                <a:spcPts val="0"/>
              </a:spcAft>
              <a:buNone/>
              <a:defRPr b="0" sz="3600">
                <a:solidFill>
                  <a:srgbClr val="D73F3E"/>
                </a:solidFill>
              </a:defRPr>
            </a:lvl6pPr>
            <a:lvl7pPr lvl="6" rtl="0">
              <a:spcBef>
                <a:spcPts val="0"/>
              </a:spcBef>
              <a:spcAft>
                <a:spcPts val="0"/>
              </a:spcAft>
              <a:buNone/>
              <a:defRPr b="0" sz="3600">
                <a:solidFill>
                  <a:srgbClr val="D73F3E"/>
                </a:solidFill>
              </a:defRPr>
            </a:lvl7pPr>
            <a:lvl8pPr lvl="7" rtl="0">
              <a:spcBef>
                <a:spcPts val="0"/>
              </a:spcBef>
              <a:spcAft>
                <a:spcPts val="0"/>
              </a:spcAft>
              <a:buNone/>
              <a:defRPr b="0" sz="3600">
                <a:solidFill>
                  <a:srgbClr val="D73F3E"/>
                </a:solidFill>
              </a:defRPr>
            </a:lvl8pPr>
            <a:lvl9pPr lvl="8" rtl="0">
              <a:spcBef>
                <a:spcPts val="0"/>
              </a:spcBef>
              <a:spcAft>
                <a:spcPts val="0"/>
              </a:spcAft>
              <a:buNone/>
              <a:defRPr b="0" sz="3600">
                <a:solidFill>
                  <a:srgbClr val="D73F3E"/>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Project-Cover v.4">
  <p:cSld name="Project-Cover-4">
    <p:bg>
      <p:bgPr>
        <a:solidFill>
          <a:srgbClr val="3F4753"/>
        </a:solidFill>
      </p:bgPr>
    </p:bg>
    <p:spTree>
      <p:nvGrpSpPr>
        <p:cNvPr id="178" name="Shape 178"/>
        <p:cNvGrpSpPr/>
        <p:nvPr/>
      </p:nvGrpSpPr>
      <p:grpSpPr>
        <a:xfrm>
          <a:off x="0" y="0"/>
          <a:ext cx="0" cy="0"/>
          <a:chOff x="0" y="0"/>
          <a:chExt cx="0" cy="0"/>
        </a:xfrm>
      </p:grpSpPr>
      <p:pic>
        <p:nvPicPr>
          <p:cNvPr id="179" name="Google Shape;179;p20"/>
          <p:cNvPicPr preferRelativeResize="0"/>
          <p:nvPr/>
        </p:nvPicPr>
        <p:blipFill rotWithShape="1">
          <a:blip r:embed="rId2">
            <a:alphaModFix/>
          </a:blip>
          <a:srcRect b="0" l="0" r="0" t="0"/>
          <a:stretch/>
        </p:blipFill>
        <p:spPr>
          <a:xfrm>
            <a:off x="6350" y="0"/>
            <a:ext cx="12179300" cy="6858000"/>
          </a:xfrm>
          <a:prstGeom prst="rect">
            <a:avLst/>
          </a:prstGeom>
          <a:noFill/>
          <a:ln>
            <a:noFill/>
          </a:ln>
        </p:spPr>
      </p:pic>
      <p:grpSp>
        <p:nvGrpSpPr>
          <p:cNvPr id="180" name="Google Shape;180;p20"/>
          <p:cNvGrpSpPr/>
          <p:nvPr/>
        </p:nvGrpSpPr>
        <p:grpSpPr>
          <a:xfrm>
            <a:off x="2359489" y="3054623"/>
            <a:ext cx="1099513" cy="748800"/>
            <a:chOff x="2359489" y="3054623"/>
            <a:chExt cx="1099513" cy="748800"/>
          </a:xfrm>
        </p:grpSpPr>
        <p:sp>
          <p:nvSpPr>
            <p:cNvPr id="181" name="Google Shape;181;p20"/>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2" name="Google Shape;182;p20"/>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83" name="Google Shape;183;p20"/>
          <p:cNvSpPr txBox="1"/>
          <p:nvPr>
            <p:ph type="title"/>
          </p:nvPr>
        </p:nvSpPr>
        <p:spPr>
          <a:xfrm>
            <a:off x="3476175" y="3038550"/>
            <a:ext cx="3045900" cy="780900"/>
          </a:xfrm>
          <a:prstGeom prst="rect">
            <a:avLst/>
          </a:prstGeom>
          <a:solidFill>
            <a:srgbClr val="FFFFFF"/>
          </a:solidFill>
        </p:spPr>
        <p:txBody>
          <a:bodyPr anchorCtr="0" anchor="ctr" bIns="45700" lIns="91425" spcFirstLastPara="1" rIns="91425" wrap="square" tIns="45700">
            <a:noAutofit/>
          </a:bodyPr>
          <a:lstStyle>
            <a:lvl1pPr lvl="0" rtl="0">
              <a:spcBef>
                <a:spcPts val="0"/>
              </a:spcBef>
              <a:spcAft>
                <a:spcPts val="0"/>
              </a:spcAft>
              <a:buNone/>
              <a:defRPr b="0" sz="3600">
                <a:solidFill>
                  <a:srgbClr val="D73F3E"/>
                </a:solidFill>
              </a:defRPr>
            </a:lvl1pPr>
            <a:lvl2pPr lvl="1" rtl="0">
              <a:spcBef>
                <a:spcPts val="0"/>
              </a:spcBef>
              <a:spcAft>
                <a:spcPts val="0"/>
              </a:spcAft>
              <a:buNone/>
              <a:defRPr b="0" sz="3600">
                <a:solidFill>
                  <a:srgbClr val="D73F3E"/>
                </a:solidFill>
              </a:defRPr>
            </a:lvl2pPr>
            <a:lvl3pPr lvl="2" rtl="0">
              <a:spcBef>
                <a:spcPts val="0"/>
              </a:spcBef>
              <a:spcAft>
                <a:spcPts val="0"/>
              </a:spcAft>
              <a:buNone/>
              <a:defRPr b="0" sz="3600">
                <a:solidFill>
                  <a:srgbClr val="D73F3E"/>
                </a:solidFill>
              </a:defRPr>
            </a:lvl3pPr>
            <a:lvl4pPr lvl="3" rtl="0">
              <a:spcBef>
                <a:spcPts val="0"/>
              </a:spcBef>
              <a:spcAft>
                <a:spcPts val="0"/>
              </a:spcAft>
              <a:buNone/>
              <a:defRPr b="0" sz="3600">
                <a:solidFill>
                  <a:srgbClr val="D73F3E"/>
                </a:solidFill>
              </a:defRPr>
            </a:lvl4pPr>
            <a:lvl5pPr lvl="4" rtl="0">
              <a:spcBef>
                <a:spcPts val="0"/>
              </a:spcBef>
              <a:spcAft>
                <a:spcPts val="0"/>
              </a:spcAft>
              <a:buNone/>
              <a:defRPr b="0" sz="3600">
                <a:solidFill>
                  <a:srgbClr val="D73F3E"/>
                </a:solidFill>
              </a:defRPr>
            </a:lvl5pPr>
            <a:lvl6pPr lvl="5" rtl="0">
              <a:spcBef>
                <a:spcPts val="0"/>
              </a:spcBef>
              <a:spcAft>
                <a:spcPts val="0"/>
              </a:spcAft>
              <a:buNone/>
              <a:defRPr b="0" sz="3600">
                <a:solidFill>
                  <a:srgbClr val="D73F3E"/>
                </a:solidFill>
              </a:defRPr>
            </a:lvl6pPr>
            <a:lvl7pPr lvl="6" rtl="0">
              <a:spcBef>
                <a:spcPts val="0"/>
              </a:spcBef>
              <a:spcAft>
                <a:spcPts val="0"/>
              </a:spcAft>
              <a:buNone/>
              <a:defRPr b="0" sz="3600">
                <a:solidFill>
                  <a:srgbClr val="D73F3E"/>
                </a:solidFill>
              </a:defRPr>
            </a:lvl7pPr>
            <a:lvl8pPr lvl="7" rtl="0">
              <a:spcBef>
                <a:spcPts val="0"/>
              </a:spcBef>
              <a:spcAft>
                <a:spcPts val="0"/>
              </a:spcAft>
              <a:buNone/>
              <a:defRPr b="0" sz="3600">
                <a:solidFill>
                  <a:srgbClr val="D73F3E"/>
                </a:solidFill>
              </a:defRPr>
            </a:lvl8pPr>
            <a:lvl9pPr lvl="8" rtl="0">
              <a:spcBef>
                <a:spcPts val="0"/>
              </a:spcBef>
              <a:spcAft>
                <a:spcPts val="0"/>
              </a:spcAft>
              <a:buNone/>
              <a:defRPr b="0" sz="3600">
                <a:solidFill>
                  <a:srgbClr val="D73F3E"/>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 | Agenda v.2">
  <p:cSld name="CUSTOM_2">
    <p:spTree>
      <p:nvGrpSpPr>
        <p:cNvPr id="45" name="Shape 45"/>
        <p:cNvGrpSpPr/>
        <p:nvPr/>
      </p:nvGrpSpPr>
      <p:grpSpPr>
        <a:xfrm>
          <a:off x="0" y="0"/>
          <a:ext cx="0" cy="0"/>
          <a:chOff x="0" y="0"/>
          <a:chExt cx="0" cy="0"/>
        </a:xfrm>
      </p:grpSpPr>
      <p:pic>
        <p:nvPicPr>
          <p:cNvPr id="46" name="Google Shape;46;p3"/>
          <p:cNvPicPr preferRelativeResize="0"/>
          <p:nvPr/>
        </p:nvPicPr>
        <p:blipFill rotWithShape="1">
          <a:blip r:embed="rId2">
            <a:alphaModFix/>
          </a:blip>
          <a:srcRect b="0" l="0" r="0" t="0"/>
          <a:stretch/>
        </p:blipFill>
        <p:spPr>
          <a:xfrm>
            <a:off x="4572000" y="9113"/>
            <a:ext cx="7631426" cy="6858002"/>
          </a:xfrm>
          <a:prstGeom prst="rect">
            <a:avLst/>
          </a:prstGeom>
          <a:noFill/>
          <a:ln>
            <a:noFill/>
          </a:ln>
        </p:spPr>
      </p:pic>
      <p:sp>
        <p:nvSpPr>
          <p:cNvPr id="47" name="Google Shape;47;p3"/>
          <p:cNvSpPr/>
          <p:nvPr/>
        </p:nvSpPr>
        <p:spPr>
          <a:xfrm>
            <a:off x="0" y="0"/>
            <a:ext cx="4572000" cy="6858000"/>
          </a:xfrm>
          <a:prstGeom prst="rect">
            <a:avLst/>
          </a:prstGeom>
          <a:solidFill>
            <a:srgbClr val="D73F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arlow Condensed"/>
              <a:ea typeface="Barlow Condensed"/>
              <a:cs typeface="Barlow Condensed"/>
              <a:sym typeface="Barlow Condensed"/>
            </a:endParaRPr>
          </a:p>
        </p:txBody>
      </p:sp>
      <p:sp>
        <p:nvSpPr>
          <p:cNvPr id="48" name="Google Shape;48;p3"/>
          <p:cNvSpPr txBox="1"/>
          <p:nvPr/>
        </p:nvSpPr>
        <p:spPr>
          <a:xfrm>
            <a:off x="314326" y="573031"/>
            <a:ext cx="3943200" cy="903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rgbClr val="F8FAFF"/>
              </a:buClr>
              <a:buSzPts val="5867"/>
              <a:buFont typeface="Barlow Condensed"/>
              <a:buNone/>
            </a:pPr>
            <a:r>
              <a:rPr b="0" i="0" lang="en-US" sz="5867" u="none" cap="none" strike="noStrike">
                <a:solidFill>
                  <a:srgbClr val="F8FAFF"/>
                </a:solidFill>
                <a:latin typeface="Barlow Condensed"/>
                <a:ea typeface="Barlow Condensed"/>
                <a:cs typeface="Barlow Condensed"/>
                <a:sym typeface="Barlow Condensed"/>
              </a:rPr>
              <a:t>AGENDA</a:t>
            </a:r>
            <a:endParaRPr/>
          </a:p>
        </p:txBody>
      </p:sp>
      <p:sp>
        <p:nvSpPr>
          <p:cNvPr id="49" name="Google Shape;49;p3"/>
          <p:cNvSpPr txBox="1"/>
          <p:nvPr/>
        </p:nvSpPr>
        <p:spPr>
          <a:xfrm>
            <a:off x="2843507" y="1866611"/>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01</a:t>
            </a:r>
            <a:endParaRPr/>
          </a:p>
        </p:txBody>
      </p:sp>
      <p:sp>
        <p:nvSpPr>
          <p:cNvPr id="50" name="Google Shape;50;p3"/>
          <p:cNvSpPr txBox="1"/>
          <p:nvPr/>
        </p:nvSpPr>
        <p:spPr>
          <a:xfrm>
            <a:off x="2843507" y="2340338"/>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02</a:t>
            </a:r>
            <a:endParaRPr/>
          </a:p>
        </p:txBody>
      </p:sp>
      <p:sp>
        <p:nvSpPr>
          <p:cNvPr id="51" name="Google Shape;51;p3"/>
          <p:cNvSpPr txBox="1"/>
          <p:nvPr/>
        </p:nvSpPr>
        <p:spPr>
          <a:xfrm>
            <a:off x="2843507" y="2814065"/>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03</a:t>
            </a:r>
            <a:endParaRPr/>
          </a:p>
        </p:txBody>
      </p:sp>
      <p:sp>
        <p:nvSpPr>
          <p:cNvPr id="52" name="Google Shape;52;p3"/>
          <p:cNvSpPr txBox="1"/>
          <p:nvPr/>
        </p:nvSpPr>
        <p:spPr>
          <a:xfrm>
            <a:off x="2843507" y="3287792"/>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04</a:t>
            </a:r>
            <a:endParaRPr/>
          </a:p>
        </p:txBody>
      </p:sp>
      <p:sp>
        <p:nvSpPr>
          <p:cNvPr id="53" name="Google Shape;53;p3"/>
          <p:cNvSpPr txBox="1"/>
          <p:nvPr/>
        </p:nvSpPr>
        <p:spPr>
          <a:xfrm>
            <a:off x="2843507" y="3761519"/>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05</a:t>
            </a:r>
            <a:endParaRPr/>
          </a:p>
        </p:txBody>
      </p:sp>
      <p:sp>
        <p:nvSpPr>
          <p:cNvPr id="54" name="Google Shape;54;p3"/>
          <p:cNvSpPr txBox="1"/>
          <p:nvPr/>
        </p:nvSpPr>
        <p:spPr>
          <a:xfrm>
            <a:off x="2843507" y="4235246"/>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06</a:t>
            </a:r>
            <a:endParaRPr/>
          </a:p>
        </p:txBody>
      </p:sp>
      <p:sp>
        <p:nvSpPr>
          <p:cNvPr id="55" name="Google Shape;55;p3"/>
          <p:cNvSpPr txBox="1"/>
          <p:nvPr/>
        </p:nvSpPr>
        <p:spPr>
          <a:xfrm>
            <a:off x="2843507" y="4708973"/>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8FAFF"/>
                </a:solidFill>
                <a:latin typeface="Barlow Condensed"/>
                <a:ea typeface="Barlow Condensed"/>
                <a:cs typeface="Barlow Condensed"/>
                <a:sym typeface="Barlow Condensed"/>
              </a:rPr>
              <a:t>07</a:t>
            </a:r>
            <a:endParaRPr/>
          </a:p>
        </p:txBody>
      </p:sp>
      <p:sp>
        <p:nvSpPr>
          <p:cNvPr id="56" name="Google Shape;56;p3"/>
          <p:cNvSpPr txBox="1"/>
          <p:nvPr/>
        </p:nvSpPr>
        <p:spPr>
          <a:xfrm>
            <a:off x="2843507" y="5182700"/>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Barlow Condensed"/>
                <a:ea typeface="Barlow Condensed"/>
                <a:cs typeface="Barlow Condensed"/>
                <a:sym typeface="Barlow Condensed"/>
              </a:rPr>
              <a:t>08</a:t>
            </a:r>
            <a:endParaRPr b="1" sz="2000">
              <a:solidFill>
                <a:schemeClr val="lt1"/>
              </a:solidFill>
              <a:latin typeface="Barlow Condensed"/>
              <a:ea typeface="Barlow Condensed"/>
              <a:cs typeface="Barlow Condensed"/>
              <a:sym typeface="Barlow Condensed"/>
            </a:endParaRPr>
          </a:p>
        </p:txBody>
      </p:sp>
      <p:grpSp>
        <p:nvGrpSpPr>
          <p:cNvPr id="57" name="Google Shape;57;p3"/>
          <p:cNvGrpSpPr/>
          <p:nvPr/>
        </p:nvGrpSpPr>
        <p:grpSpPr>
          <a:xfrm>
            <a:off x="3431718" y="2302365"/>
            <a:ext cx="6192611" cy="2847360"/>
            <a:chOff x="3431704" y="2921223"/>
            <a:chExt cx="8357100" cy="2847360"/>
          </a:xfrm>
        </p:grpSpPr>
        <p:cxnSp>
          <p:nvCxnSpPr>
            <p:cNvPr id="58" name="Google Shape;58;p3"/>
            <p:cNvCxnSpPr/>
            <p:nvPr/>
          </p:nvCxnSpPr>
          <p:spPr>
            <a:xfrm>
              <a:off x="3431704" y="292122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59" name="Google Shape;59;p3"/>
            <p:cNvCxnSpPr/>
            <p:nvPr/>
          </p:nvCxnSpPr>
          <p:spPr>
            <a:xfrm>
              <a:off x="3431704" y="339578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60" name="Google Shape;60;p3"/>
            <p:cNvCxnSpPr/>
            <p:nvPr/>
          </p:nvCxnSpPr>
          <p:spPr>
            <a:xfrm>
              <a:off x="3431704" y="387034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61" name="Google Shape;61;p3"/>
            <p:cNvCxnSpPr/>
            <p:nvPr/>
          </p:nvCxnSpPr>
          <p:spPr>
            <a:xfrm>
              <a:off x="3431704" y="434490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62" name="Google Shape;62;p3"/>
            <p:cNvCxnSpPr/>
            <p:nvPr/>
          </p:nvCxnSpPr>
          <p:spPr>
            <a:xfrm>
              <a:off x="3431704" y="481946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63" name="Google Shape;63;p3"/>
            <p:cNvCxnSpPr/>
            <p:nvPr/>
          </p:nvCxnSpPr>
          <p:spPr>
            <a:xfrm>
              <a:off x="3431704" y="5294023"/>
              <a:ext cx="8357100" cy="0"/>
            </a:xfrm>
            <a:prstGeom prst="straightConnector1">
              <a:avLst/>
            </a:prstGeom>
            <a:noFill/>
            <a:ln cap="flat" cmpd="sng" w="19050">
              <a:solidFill>
                <a:srgbClr val="C00000"/>
              </a:solidFill>
              <a:prstDash val="dot"/>
              <a:miter lim="800000"/>
              <a:headEnd len="sm" w="sm" type="none"/>
              <a:tailEnd len="sm" w="sm" type="none"/>
            </a:ln>
          </p:spPr>
        </p:cxnSp>
        <p:cxnSp>
          <p:nvCxnSpPr>
            <p:cNvPr id="64" name="Google Shape;64;p3"/>
            <p:cNvCxnSpPr/>
            <p:nvPr/>
          </p:nvCxnSpPr>
          <p:spPr>
            <a:xfrm>
              <a:off x="3431704" y="5768583"/>
              <a:ext cx="8357100" cy="0"/>
            </a:xfrm>
            <a:prstGeom prst="straightConnector1">
              <a:avLst/>
            </a:prstGeom>
            <a:noFill/>
            <a:ln cap="flat" cmpd="sng" w="19050">
              <a:solidFill>
                <a:srgbClr val="C00000"/>
              </a:solidFill>
              <a:prstDash val="dot"/>
              <a:miter lim="800000"/>
              <a:headEnd len="sm" w="sm" type="none"/>
              <a:tailEnd len="sm" w="sm" type="none"/>
            </a:ln>
          </p:spPr>
        </p:cxnSp>
      </p:grpSp>
      <p:pic>
        <p:nvPicPr>
          <p:cNvPr id="65" name="Google Shape;65;p3"/>
          <p:cNvPicPr preferRelativeResize="0"/>
          <p:nvPr/>
        </p:nvPicPr>
        <p:blipFill rotWithShape="1">
          <a:blip r:embed="rId3">
            <a:alphaModFix/>
          </a:blip>
          <a:srcRect b="0" l="0" r="0" t="0"/>
          <a:stretch/>
        </p:blipFill>
        <p:spPr>
          <a:xfrm>
            <a:off x="11429525" y="6269406"/>
            <a:ext cx="731700" cy="413759"/>
          </a:xfrm>
          <a:prstGeom prst="rect">
            <a:avLst/>
          </a:prstGeom>
          <a:noFill/>
          <a:ln>
            <a:noFill/>
          </a:ln>
        </p:spPr>
      </p:pic>
      <p:sp>
        <p:nvSpPr>
          <p:cNvPr id="66" name="Google Shape;66;p3"/>
          <p:cNvSpPr txBox="1"/>
          <p:nvPr/>
        </p:nvSpPr>
        <p:spPr>
          <a:xfrm>
            <a:off x="2843507" y="5182700"/>
            <a:ext cx="1344300" cy="400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rgbClr val="FFFFFF"/>
                </a:solidFill>
                <a:latin typeface="Barlow Condensed"/>
                <a:ea typeface="Barlow Condensed"/>
                <a:cs typeface="Barlow Condensed"/>
                <a:sym typeface="Barlow Condensed"/>
              </a:rPr>
              <a:t>08</a:t>
            </a:r>
            <a:endParaRPr b="1" sz="2000">
              <a:solidFill>
                <a:srgbClr val="FFFFFF"/>
              </a:solidFill>
              <a:latin typeface="Barlow Condensed"/>
              <a:ea typeface="Barlow Condensed"/>
              <a:cs typeface="Barlow Condensed"/>
              <a:sym typeface="Barlow Condensed"/>
            </a:endParaRPr>
          </a:p>
        </p:txBody>
      </p:sp>
      <p:sp>
        <p:nvSpPr>
          <p:cNvPr id="67" name="Google Shape;67;p3"/>
          <p:cNvSpPr txBox="1"/>
          <p:nvPr>
            <p:ph idx="1" type="body"/>
          </p:nvPr>
        </p:nvSpPr>
        <p:spPr>
          <a:xfrm>
            <a:off x="4797552" y="1791300"/>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68" name="Google Shape;68;p3"/>
          <p:cNvSpPr txBox="1"/>
          <p:nvPr>
            <p:ph idx="2" type="body"/>
          </p:nvPr>
        </p:nvSpPr>
        <p:spPr>
          <a:xfrm>
            <a:off x="4800600" y="2258568"/>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69" name="Google Shape;69;p3"/>
          <p:cNvSpPr txBox="1"/>
          <p:nvPr>
            <p:ph idx="3" type="body"/>
          </p:nvPr>
        </p:nvSpPr>
        <p:spPr>
          <a:xfrm>
            <a:off x="4800600" y="2724912"/>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70" name="Google Shape;70;p3"/>
          <p:cNvSpPr txBox="1"/>
          <p:nvPr>
            <p:ph idx="4" type="body"/>
          </p:nvPr>
        </p:nvSpPr>
        <p:spPr>
          <a:xfrm>
            <a:off x="4800600" y="3255264"/>
            <a:ext cx="6912900" cy="3657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71" name="Google Shape;71;p3"/>
          <p:cNvSpPr txBox="1"/>
          <p:nvPr>
            <p:ph idx="5" type="body"/>
          </p:nvPr>
        </p:nvSpPr>
        <p:spPr>
          <a:xfrm>
            <a:off x="4800600" y="3675888"/>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72" name="Google Shape;72;p3"/>
          <p:cNvSpPr txBox="1"/>
          <p:nvPr>
            <p:ph idx="6" type="body"/>
          </p:nvPr>
        </p:nvSpPr>
        <p:spPr>
          <a:xfrm>
            <a:off x="4800600" y="5093208"/>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73" name="Google Shape;73;p3"/>
          <p:cNvSpPr txBox="1"/>
          <p:nvPr>
            <p:ph idx="7" type="body"/>
          </p:nvPr>
        </p:nvSpPr>
        <p:spPr>
          <a:xfrm>
            <a:off x="4800600" y="4133088"/>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
        <p:nvSpPr>
          <p:cNvPr id="74" name="Google Shape;74;p3"/>
          <p:cNvSpPr txBox="1"/>
          <p:nvPr>
            <p:ph idx="8" type="body"/>
          </p:nvPr>
        </p:nvSpPr>
        <p:spPr>
          <a:xfrm>
            <a:off x="4800600" y="4617720"/>
            <a:ext cx="6912900" cy="475500"/>
          </a:xfrm>
          <a:prstGeom prst="rect">
            <a:avLst/>
          </a:prstGeom>
        </p:spPr>
        <p:txBody>
          <a:bodyPr anchorCtr="0" anchor="ctr" bIns="45700" lIns="91425" spcFirstLastPara="1" rIns="91425" wrap="square" tIns="45700">
            <a:noAutofit/>
          </a:bodyPr>
          <a:lstStyle>
            <a:lvl1pPr indent="-355600" lvl="0" marL="457200" rtl="0">
              <a:spcBef>
                <a:spcPts val="1000"/>
              </a:spcBef>
              <a:spcAft>
                <a:spcPts val="0"/>
              </a:spcAft>
              <a:buClr>
                <a:srgbClr val="3F3B38"/>
              </a:buClr>
              <a:buSzPts val="2000"/>
              <a:buFont typeface="Barlow Condensed"/>
              <a:buChar char="•"/>
              <a:defRPr sz="2000">
                <a:solidFill>
                  <a:srgbClr val="3F3B38"/>
                </a:solidFill>
              </a:defRPr>
            </a:lvl1pPr>
            <a:lvl2pPr indent="-355600" lvl="1" marL="914400" rtl="0">
              <a:spcBef>
                <a:spcPts val="500"/>
              </a:spcBef>
              <a:spcAft>
                <a:spcPts val="0"/>
              </a:spcAft>
              <a:buClr>
                <a:srgbClr val="3F3B38"/>
              </a:buClr>
              <a:buSzPts val="2000"/>
              <a:buFont typeface="Barlow Condensed"/>
              <a:buChar char="•"/>
              <a:defRPr sz="2000">
                <a:solidFill>
                  <a:srgbClr val="3F3B38"/>
                </a:solidFill>
              </a:defRPr>
            </a:lvl2pPr>
            <a:lvl3pPr indent="-355600" lvl="2" marL="1371600" rtl="0">
              <a:spcBef>
                <a:spcPts val="500"/>
              </a:spcBef>
              <a:spcAft>
                <a:spcPts val="0"/>
              </a:spcAft>
              <a:buClr>
                <a:srgbClr val="3F3B38"/>
              </a:buClr>
              <a:buSzPts val="2000"/>
              <a:buFont typeface="Barlow Condensed"/>
              <a:buChar char="•"/>
              <a:defRPr>
                <a:solidFill>
                  <a:srgbClr val="3F3B38"/>
                </a:solidFill>
              </a:defRPr>
            </a:lvl3pPr>
            <a:lvl4pPr indent="-355600" lvl="3" marL="1828800" rtl="0">
              <a:spcBef>
                <a:spcPts val="500"/>
              </a:spcBef>
              <a:spcAft>
                <a:spcPts val="0"/>
              </a:spcAft>
              <a:buClr>
                <a:srgbClr val="3F3B38"/>
              </a:buClr>
              <a:buSzPts val="2000"/>
              <a:buFont typeface="Barlow Condensed"/>
              <a:buChar char="•"/>
              <a:defRPr sz="2000">
                <a:solidFill>
                  <a:srgbClr val="3F3B38"/>
                </a:solidFill>
              </a:defRPr>
            </a:lvl4pPr>
            <a:lvl5pPr indent="-355600" lvl="4" marL="2286000" rtl="0">
              <a:spcBef>
                <a:spcPts val="500"/>
              </a:spcBef>
              <a:spcAft>
                <a:spcPts val="0"/>
              </a:spcAft>
              <a:buClr>
                <a:srgbClr val="3F3B38"/>
              </a:buClr>
              <a:buSzPts val="2000"/>
              <a:buFont typeface="Barlow Condensed"/>
              <a:buChar char="•"/>
              <a:defRPr sz="2000">
                <a:solidFill>
                  <a:srgbClr val="3F3B38"/>
                </a:solidFill>
              </a:defRPr>
            </a:lvl5pPr>
            <a:lvl6pPr indent="-355600" lvl="5" marL="27432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6pPr>
            <a:lvl7pPr indent="-355600" lvl="6" marL="32004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7pPr>
            <a:lvl8pPr indent="-355600" lvl="7" marL="36576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8pPr>
            <a:lvl9pPr indent="-355600" lvl="8" marL="4114800" rtl="0">
              <a:spcBef>
                <a:spcPts val="500"/>
              </a:spcBef>
              <a:spcAft>
                <a:spcPts val="0"/>
              </a:spcAft>
              <a:buClr>
                <a:srgbClr val="3F3B38"/>
              </a:buClr>
              <a:buSzPts val="2000"/>
              <a:buFont typeface="Barlow Condensed"/>
              <a:buChar char="•"/>
              <a:defRPr sz="2000">
                <a:solidFill>
                  <a:srgbClr val="3F3B38"/>
                </a:solidFill>
                <a:latin typeface="Barlow Condensed"/>
                <a:ea typeface="Barlow Condensed"/>
                <a:cs typeface="Barlow Condensed"/>
                <a:sym typeface="Barlow Condense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Project-Cover v.5">
  <p:cSld name="Project-Cover-5">
    <p:bg>
      <p:bgPr>
        <a:solidFill>
          <a:srgbClr val="79726D"/>
        </a:solidFill>
      </p:bgPr>
    </p:bg>
    <p:spTree>
      <p:nvGrpSpPr>
        <p:cNvPr id="184" name="Shape 184"/>
        <p:cNvGrpSpPr/>
        <p:nvPr/>
      </p:nvGrpSpPr>
      <p:grpSpPr>
        <a:xfrm>
          <a:off x="0" y="0"/>
          <a:ext cx="0" cy="0"/>
          <a:chOff x="0" y="0"/>
          <a:chExt cx="0" cy="0"/>
        </a:xfrm>
      </p:grpSpPr>
      <p:pic>
        <p:nvPicPr>
          <p:cNvPr id="185" name="Google Shape;185;p21"/>
          <p:cNvPicPr preferRelativeResize="0"/>
          <p:nvPr/>
        </p:nvPicPr>
        <p:blipFill rotWithShape="1">
          <a:blip r:embed="rId2">
            <a:alphaModFix/>
          </a:blip>
          <a:srcRect b="0" l="0" r="0" t="0"/>
          <a:stretch/>
        </p:blipFill>
        <p:spPr>
          <a:xfrm>
            <a:off x="6350" y="0"/>
            <a:ext cx="12179300" cy="6858000"/>
          </a:xfrm>
          <a:prstGeom prst="rect">
            <a:avLst/>
          </a:prstGeom>
          <a:noFill/>
          <a:ln>
            <a:noFill/>
          </a:ln>
        </p:spPr>
      </p:pic>
      <p:grpSp>
        <p:nvGrpSpPr>
          <p:cNvPr id="186" name="Google Shape;186;p21"/>
          <p:cNvGrpSpPr/>
          <p:nvPr/>
        </p:nvGrpSpPr>
        <p:grpSpPr>
          <a:xfrm>
            <a:off x="2359489" y="3054623"/>
            <a:ext cx="1099513" cy="748800"/>
            <a:chOff x="2359489" y="3054623"/>
            <a:chExt cx="1099513" cy="748800"/>
          </a:xfrm>
        </p:grpSpPr>
        <p:sp>
          <p:nvSpPr>
            <p:cNvPr id="187" name="Google Shape;187;p21"/>
            <p:cNvSpPr/>
            <p:nvPr/>
          </p:nvSpPr>
          <p:spPr>
            <a:xfrm>
              <a:off x="2359489" y="3054623"/>
              <a:ext cx="1089300" cy="748800"/>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8" name="Google Shape;188;p21"/>
            <p:cNvPicPr preferRelativeResize="0"/>
            <p:nvPr/>
          </p:nvPicPr>
          <p:blipFill rotWithShape="1">
            <a:blip r:embed="rId3">
              <a:alphaModFix/>
            </a:blip>
            <a:srcRect b="0" l="0" r="0" t="0"/>
            <a:stretch/>
          </p:blipFill>
          <p:spPr>
            <a:xfrm>
              <a:off x="2391752" y="3127246"/>
              <a:ext cx="1067251" cy="603504"/>
            </a:xfrm>
            <a:prstGeom prst="rect">
              <a:avLst/>
            </a:prstGeom>
            <a:noFill/>
            <a:ln>
              <a:noFill/>
            </a:ln>
          </p:spPr>
        </p:pic>
      </p:grpSp>
      <p:sp>
        <p:nvSpPr>
          <p:cNvPr id="189" name="Google Shape;189;p21"/>
          <p:cNvSpPr txBox="1"/>
          <p:nvPr>
            <p:ph type="title"/>
          </p:nvPr>
        </p:nvSpPr>
        <p:spPr>
          <a:xfrm>
            <a:off x="3476175" y="3038550"/>
            <a:ext cx="3045900" cy="780900"/>
          </a:xfrm>
          <a:prstGeom prst="rect">
            <a:avLst/>
          </a:prstGeom>
          <a:solidFill>
            <a:srgbClr val="FFFFFF"/>
          </a:solidFill>
        </p:spPr>
        <p:txBody>
          <a:bodyPr anchorCtr="0" anchor="ctr" bIns="45700" lIns="91425" spcFirstLastPara="1" rIns="91425" wrap="square" tIns="45700">
            <a:noAutofit/>
          </a:bodyPr>
          <a:lstStyle>
            <a:lvl1pPr lvl="0" rtl="0">
              <a:spcBef>
                <a:spcPts val="0"/>
              </a:spcBef>
              <a:spcAft>
                <a:spcPts val="0"/>
              </a:spcAft>
              <a:buNone/>
              <a:defRPr b="0" sz="3600">
                <a:solidFill>
                  <a:srgbClr val="D73F3E"/>
                </a:solidFill>
              </a:defRPr>
            </a:lvl1pPr>
            <a:lvl2pPr lvl="1" rtl="0">
              <a:spcBef>
                <a:spcPts val="0"/>
              </a:spcBef>
              <a:spcAft>
                <a:spcPts val="0"/>
              </a:spcAft>
              <a:buNone/>
              <a:defRPr b="0" sz="3600">
                <a:solidFill>
                  <a:srgbClr val="D73F3E"/>
                </a:solidFill>
              </a:defRPr>
            </a:lvl2pPr>
            <a:lvl3pPr lvl="2" rtl="0">
              <a:spcBef>
                <a:spcPts val="0"/>
              </a:spcBef>
              <a:spcAft>
                <a:spcPts val="0"/>
              </a:spcAft>
              <a:buNone/>
              <a:defRPr b="0" sz="3600">
                <a:solidFill>
                  <a:srgbClr val="D73F3E"/>
                </a:solidFill>
              </a:defRPr>
            </a:lvl3pPr>
            <a:lvl4pPr lvl="3" rtl="0">
              <a:spcBef>
                <a:spcPts val="0"/>
              </a:spcBef>
              <a:spcAft>
                <a:spcPts val="0"/>
              </a:spcAft>
              <a:buNone/>
              <a:defRPr b="0" sz="3600">
                <a:solidFill>
                  <a:srgbClr val="D73F3E"/>
                </a:solidFill>
              </a:defRPr>
            </a:lvl4pPr>
            <a:lvl5pPr lvl="4" rtl="0">
              <a:spcBef>
                <a:spcPts val="0"/>
              </a:spcBef>
              <a:spcAft>
                <a:spcPts val="0"/>
              </a:spcAft>
              <a:buNone/>
              <a:defRPr b="0" sz="3600">
                <a:solidFill>
                  <a:srgbClr val="D73F3E"/>
                </a:solidFill>
              </a:defRPr>
            </a:lvl5pPr>
            <a:lvl6pPr lvl="5" rtl="0">
              <a:spcBef>
                <a:spcPts val="0"/>
              </a:spcBef>
              <a:spcAft>
                <a:spcPts val="0"/>
              </a:spcAft>
              <a:buNone/>
              <a:defRPr b="0" sz="3600">
                <a:solidFill>
                  <a:srgbClr val="D73F3E"/>
                </a:solidFill>
              </a:defRPr>
            </a:lvl6pPr>
            <a:lvl7pPr lvl="6" rtl="0">
              <a:spcBef>
                <a:spcPts val="0"/>
              </a:spcBef>
              <a:spcAft>
                <a:spcPts val="0"/>
              </a:spcAft>
              <a:buNone/>
              <a:defRPr b="0" sz="3600">
                <a:solidFill>
                  <a:srgbClr val="D73F3E"/>
                </a:solidFill>
              </a:defRPr>
            </a:lvl7pPr>
            <a:lvl8pPr lvl="7" rtl="0">
              <a:spcBef>
                <a:spcPts val="0"/>
              </a:spcBef>
              <a:spcAft>
                <a:spcPts val="0"/>
              </a:spcAft>
              <a:buNone/>
              <a:defRPr b="0" sz="3600">
                <a:solidFill>
                  <a:srgbClr val="D73F3E"/>
                </a:solidFill>
              </a:defRPr>
            </a:lvl8pPr>
            <a:lvl9pPr lvl="8" rtl="0">
              <a:spcBef>
                <a:spcPts val="0"/>
              </a:spcBef>
              <a:spcAft>
                <a:spcPts val="0"/>
              </a:spcAft>
              <a:buNone/>
              <a:defRPr b="0" sz="3600">
                <a:solidFill>
                  <a:srgbClr val="D73F3E"/>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Blank-Slide">
  <p:cSld name="Blank-Slide">
    <p:bg>
      <p:bgPr>
        <a:solidFill>
          <a:srgbClr val="FFFFFF"/>
        </a:solidFill>
      </p:bgPr>
    </p:bg>
    <p:spTree>
      <p:nvGrpSpPr>
        <p:cNvPr id="190" name="Shape 190"/>
        <p:cNvGrpSpPr/>
        <p:nvPr/>
      </p:nvGrpSpPr>
      <p:grpSpPr>
        <a:xfrm>
          <a:off x="0" y="0"/>
          <a:ext cx="0" cy="0"/>
          <a:chOff x="0" y="0"/>
          <a:chExt cx="0" cy="0"/>
        </a:xfrm>
      </p:grpSpPr>
      <p:pic>
        <p:nvPicPr>
          <p:cNvPr id="191" name="Google Shape;191;p22"/>
          <p:cNvPicPr preferRelativeResize="0"/>
          <p:nvPr/>
        </p:nvPicPr>
        <p:blipFill rotWithShape="1">
          <a:blip r:embed="rId2">
            <a:alphaModFix/>
          </a:blip>
          <a:srcRect b="0" l="0" r="0" t="0"/>
          <a:stretch/>
        </p:blipFill>
        <p:spPr>
          <a:xfrm>
            <a:off x="10972325" y="6269406"/>
            <a:ext cx="731700" cy="413759"/>
          </a:xfrm>
          <a:prstGeom prst="rect">
            <a:avLst/>
          </a:prstGeom>
          <a:noFill/>
          <a:ln>
            <a:noFill/>
          </a:ln>
        </p:spPr>
      </p:pic>
      <p:sp>
        <p:nvSpPr>
          <p:cNvPr id="192" name="Google Shape;192;p2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D73F3E"/>
                </a:solidFill>
              </a:defRPr>
            </a:lvl1pPr>
            <a:lvl2pPr lvl="1" rtl="0">
              <a:buNone/>
              <a:defRPr sz="1300">
                <a:solidFill>
                  <a:srgbClr val="D73F3E"/>
                </a:solidFill>
              </a:defRPr>
            </a:lvl2pPr>
            <a:lvl3pPr lvl="2" rtl="0">
              <a:buNone/>
              <a:defRPr sz="1300">
                <a:solidFill>
                  <a:srgbClr val="D73F3E"/>
                </a:solidFill>
              </a:defRPr>
            </a:lvl3pPr>
            <a:lvl4pPr lvl="3" rtl="0">
              <a:buNone/>
              <a:defRPr sz="1300">
                <a:solidFill>
                  <a:srgbClr val="D73F3E"/>
                </a:solidFill>
              </a:defRPr>
            </a:lvl4pPr>
            <a:lvl5pPr lvl="4" rtl="0">
              <a:buNone/>
              <a:defRPr sz="1300">
                <a:solidFill>
                  <a:srgbClr val="D73F3E"/>
                </a:solidFill>
              </a:defRPr>
            </a:lvl5pPr>
            <a:lvl6pPr lvl="5" rtl="0">
              <a:buNone/>
              <a:defRPr sz="1300">
                <a:solidFill>
                  <a:srgbClr val="D73F3E"/>
                </a:solidFill>
              </a:defRPr>
            </a:lvl6pPr>
            <a:lvl7pPr lvl="6" rtl="0">
              <a:buNone/>
              <a:defRPr sz="1300">
                <a:solidFill>
                  <a:srgbClr val="D73F3E"/>
                </a:solidFill>
              </a:defRPr>
            </a:lvl7pPr>
            <a:lvl8pPr lvl="7" rtl="0">
              <a:buNone/>
              <a:defRPr sz="1300">
                <a:solidFill>
                  <a:srgbClr val="D73F3E"/>
                </a:solidFill>
              </a:defRPr>
            </a:lvl8pPr>
            <a:lvl9pPr lvl="8" rtl="0">
              <a:buNone/>
              <a:defRPr sz="13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Blank-Slide v.2">
  <p:cSld name="Blank-Slide_2">
    <p:spTree>
      <p:nvGrpSpPr>
        <p:cNvPr id="193" name="Shape 193"/>
        <p:cNvGrpSpPr/>
        <p:nvPr/>
      </p:nvGrpSpPr>
      <p:grpSpPr>
        <a:xfrm>
          <a:off x="0" y="0"/>
          <a:ext cx="0" cy="0"/>
          <a:chOff x="0" y="0"/>
          <a:chExt cx="0" cy="0"/>
        </a:xfrm>
      </p:grpSpPr>
      <p:sp>
        <p:nvSpPr>
          <p:cNvPr id="194" name="Google Shape;194;p23"/>
          <p:cNvSpPr txBox="1"/>
          <p:nvPr>
            <p:ph idx="1" type="body"/>
          </p:nvPr>
        </p:nvSpPr>
        <p:spPr>
          <a:xfrm>
            <a:off x="4379119" y="774551"/>
            <a:ext cx="3433800" cy="744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3A3838"/>
              </a:buClr>
              <a:buSzPts val="4800"/>
              <a:buNone/>
              <a:defRPr b="1" sz="4800">
                <a:solidFill>
                  <a:srgbClr val="3A3838"/>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3A3838"/>
              </a:buClr>
              <a:buSzPts val="1800"/>
              <a:buChar char="•"/>
              <a:defRPr/>
            </a:lvl2pPr>
            <a:lvl3pPr indent="-342900" lvl="2" marL="1371600" rtl="0" algn="l">
              <a:lnSpc>
                <a:spcPct val="90000"/>
              </a:lnSpc>
              <a:spcBef>
                <a:spcPts val="500"/>
              </a:spcBef>
              <a:spcAft>
                <a:spcPts val="0"/>
              </a:spcAft>
              <a:buClr>
                <a:srgbClr val="3A3838"/>
              </a:buClr>
              <a:buSzPts val="1800"/>
              <a:buChar char="•"/>
              <a:defRPr/>
            </a:lvl3pPr>
            <a:lvl4pPr indent="-342900" lvl="3" marL="1828800" rtl="0" algn="l">
              <a:lnSpc>
                <a:spcPct val="90000"/>
              </a:lnSpc>
              <a:spcBef>
                <a:spcPts val="500"/>
              </a:spcBef>
              <a:spcAft>
                <a:spcPts val="0"/>
              </a:spcAft>
              <a:buClr>
                <a:srgbClr val="3A3838"/>
              </a:buClr>
              <a:buSzPts val="1800"/>
              <a:buChar char="•"/>
              <a:defRPr/>
            </a:lvl4pPr>
            <a:lvl5pPr indent="-342900" lvl="4" marL="2286000" rtl="0" algn="l">
              <a:lnSpc>
                <a:spcPct val="90000"/>
              </a:lnSpc>
              <a:spcBef>
                <a:spcPts val="500"/>
              </a:spcBef>
              <a:spcAft>
                <a:spcPts val="0"/>
              </a:spcAft>
              <a:buClr>
                <a:srgbClr val="3A3838"/>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p23"/>
          <p:cNvSpPr txBox="1"/>
          <p:nvPr>
            <p:ph idx="2" type="body"/>
          </p:nvPr>
        </p:nvSpPr>
        <p:spPr>
          <a:xfrm>
            <a:off x="3458891" y="385012"/>
            <a:ext cx="5274300" cy="3723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3A3838"/>
              </a:buClr>
              <a:buSzPts val="1600"/>
              <a:buNone/>
              <a:defRPr b="0" sz="1600">
                <a:solidFill>
                  <a:srgbClr val="3A3838"/>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3A3838"/>
              </a:buClr>
              <a:buSzPts val="1800"/>
              <a:buChar char="•"/>
              <a:defRPr/>
            </a:lvl2pPr>
            <a:lvl3pPr indent="-342900" lvl="2" marL="1371600" rtl="0" algn="l">
              <a:lnSpc>
                <a:spcPct val="90000"/>
              </a:lnSpc>
              <a:spcBef>
                <a:spcPts val="500"/>
              </a:spcBef>
              <a:spcAft>
                <a:spcPts val="0"/>
              </a:spcAft>
              <a:buClr>
                <a:srgbClr val="3A3838"/>
              </a:buClr>
              <a:buSzPts val="1800"/>
              <a:buChar char="•"/>
              <a:defRPr/>
            </a:lvl3pPr>
            <a:lvl4pPr indent="-342900" lvl="3" marL="1828800" rtl="0" algn="l">
              <a:lnSpc>
                <a:spcPct val="90000"/>
              </a:lnSpc>
              <a:spcBef>
                <a:spcPts val="500"/>
              </a:spcBef>
              <a:spcAft>
                <a:spcPts val="0"/>
              </a:spcAft>
              <a:buClr>
                <a:srgbClr val="3A3838"/>
              </a:buClr>
              <a:buSzPts val="1800"/>
              <a:buChar char="•"/>
              <a:defRPr/>
            </a:lvl4pPr>
            <a:lvl5pPr indent="-342900" lvl="4" marL="2286000" rtl="0" algn="l">
              <a:lnSpc>
                <a:spcPct val="90000"/>
              </a:lnSpc>
              <a:spcBef>
                <a:spcPts val="500"/>
              </a:spcBef>
              <a:spcAft>
                <a:spcPts val="0"/>
              </a:spcAft>
              <a:buClr>
                <a:srgbClr val="3A3838"/>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6" name="Google Shape;196;p23"/>
          <p:cNvSpPr txBox="1"/>
          <p:nvPr>
            <p:ph idx="3" type="body"/>
          </p:nvPr>
        </p:nvSpPr>
        <p:spPr>
          <a:xfrm>
            <a:off x="725214" y="2333296"/>
            <a:ext cx="11020200" cy="41397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757070"/>
              </a:buClr>
              <a:buSzPts val="1800"/>
              <a:buFont typeface="Arial"/>
              <a:buNone/>
              <a:defRPr sz="1800">
                <a:solidFill>
                  <a:srgbClr val="757070"/>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3A3838"/>
              </a:buClr>
              <a:buSzPts val="1800"/>
              <a:buChar char="•"/>
              <a:defRPr/>
            </a:lvl2pPr>
            <a:lvl3pPr indent="-342900" lvl="2" marL="1371600" rtl="0" algn="l">
              <a:lnSpc>
                <a:spcPct val="90000"/>
              </a:lnSpc>
              <a:spcBef>
                <a:spcPts val="500"/>
              </a:spcBef>
              <a:spcAft>
                <a:spcPts val="0"/>
              </a:spcAft>
              <a:buClr>
                <a:srgbClr val="3A3838"/>
              </a:buClr>
              <a:buSzPts val="1800"/>
              <a:buChar char="•"/>
              <a:defRPr/>
            </a:lvl3pPr>
            <a:lvl4pPr indent="-342900" lvl="3" marL="1828800" rtl="0" algn="l">
              <a:lnSpc>
                <a:spcPct val="90000"/>
              </a:lnSpc>
              <a:spcBef>
                <a:spcPts val="500"/>
              </a:spcBef>
              <a:spcAft>
                <a:spcPts val="0"/>
              </a:spcAft>
              <a:buClr>
                <a:srgbClr val="3A3838"/>
              </a:buClr>
              <a:buSzPts val="1800"/>
              <a:buChar char="•"/>
              <a:defRPr/>
            </a:lvl4pPr>
            <a:lvl5pPr indent="-342900" lvl="4" marL="2286000" rtl="0" algn="l">
              <a:lnSpc>
                <a:spcPct val="90000"/>
              </a:lnSpc>
              <a:spcBef>
                <a:spcPts val="500"/>
              </a:spcBef>
              <a:spcAft>
                <a:spcPts val="0"/>
              </a:spcAft>
              <a:buClr>
                <a:srgbClr val="3A3838"/>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97" name="Google Shape;197;p23"/>
          <p:cNvPicPr preferRelativeResize="0"/>
          <p:nvPr/>
        </p:nvPicPr>
        <p:blipFill rotWithShape="1">
          <a:blip r:embed="rId2">
            <a:alphaModFix/>
          </a:blip>
          <a:srcRect b="0" l="0" r="0" t="0"/>
          <a:stretch/>
        </p:blipFill>
        <p:spPr>
          <a:xfrm>
            <a:off x="5770129" y="1674356"/>
            <a:ext cx="651740" cy="368544"/>
          </a:xfrm>
          <a:prstGeom prst="rect">
            <a:avLst/>
          </a:prstGeom>
          <a:noFill/>
          <a:ln>
            <a:noFill/>
          </a:ln>
        </p:spPr>
      </p:pic>
      <p:sp>
        <p:nvSpPr>
          <p:cNvPr id="198" name="Google Shape;198;p2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757070"/>
                </a:solidFill>
              </a:defRPr>
            </a:lvl1pPr>
            <a:lvl2pPr lvl="1" rtl="0">
              <a:buNone/>
              <a:defRPr sz="1300">
                <a:solidFill>
                  <a:srgbClr val="757070"/>
                </a:solidFill>
              </a:defRPr>
            </a:lvl2pPr>
            <a:lvl3pPr lvl="2" rtl="0">
              <a:buNone/>
              <a:defRPr sz="1300">
                <a:solidFill>
                  <a:srgbClr val="757070"/>
                </a:solidFill>
              </a:defRPr>
            </a:lvl3pPr>
            <a:lvl4pPr lvl="3" rtl="0">
              <a:buNone/>
              <a:defRPr sz="1300">
                <a:solidFill>
                  <a:srgbClr val="757070"/>
                </a:solidFill>
              </a:defRPr>
            </a:lvl4pPr>
            <a:lvl5pPr lvl="4" rtl="0">
              <a:buNone/>
              <a:defRPr sz="1300">
                <a:solidFill>
                  <a:srgbClr val="757070"/>
                </a:solidFill>
              </a:defRPr>
            </a:lvl5pPr>
            <a:lvl6pPr lvl="5" rtl="0">
              <a:buNone/>
              <a:defRPr sz="1300">
                <a:solidFill>
                  <a:srgbClr val="757070"/>
                </a:solidFill>
              </a:defRPr>
            </a:lvl6pPr>
            <a:lvl7pPr lvl="6" rtl="0">
              <a:buNone/>
              <a:defRPr sz="1300">
                <a:solidFill>
                  <a:srgbClr val="757070"/>
                </a:solidFill>
              </a:defRPr>
            </a:lvl7pPr>
            <a:lvl8pPr lvl="7" rtl="0">
              <a:buNone/>
              <a:defRPr sz="1300">
                <a:solidFill>
                  <a:srgbClr val="757070"/>
                </a:solidFill>
              </a:defRPr>
            </a:lvl8pPr>
            <a:lvl9pPr lvl="8" rtl="0">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Blank-Slide v.3">
  <p:cSld name="Blank-Slide-2">
    <p:spTree>
      <p:nvGrpSpPr>
        <p:cNvPr id="199" name="Shape 199"/>
        <p:cNvGrpSpPr/>
        <p:nvPr/>
      </p:nvGrpSpPr>
      <p:grpSpPr>
        <a:xfrm>
          <a:off x="0" y="0"/>
          <a:ext cx="0" cy="0"/>
          <a:chOff x="0" y="0"/>
          <a:chExt cx="0" cy="0"/>
        </a:xfrm>
      </p:grpSpPr>
      <p:sp>
        <p:nvSpPr>
          <p:cNvPr id="200" name="Google Shape;200;p24"/>
          <p:cNvSpPr txBox="1"/>
          <p:nvPr>
            <p:ph idx="1" type="body"/>
          </p:nvPr>
        </p:nvSpPr>
        <p:spPr>
          <a:xfrm>
            <a:off x="4379119" y="774551"/>
            <a:ext cx="3433762" cy="744066"/>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A3838"/>
              </a:buClr>
              <a:buSzPts val="4800"/>
              <a:buNone/>
              <a:defRPr b="1" sz="48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24"/>
          <p:cNvSpPr txBox="1"/>
          <p:nvPr>
            <p:ph idx="2" type="body"/>
          </p:nvPr>
        </p:nvSpPr>
        <p:spPr>
          <a:xfrm>
            <a:off x="3458891" y="385012"/>
            <a:ext cx="5274218" cy="372434"/>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A3838"/>
              </a:buClr>
              <a:buSzPts val="1600"/>
              <a:buNone/>
              <a:defRPr b="0" sz="16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24"/>
          <p:cNvSpPr txBox="1"/>
          <p:nvPr>
            <p:ph idx="3" type="body"/>
          </p:nvPr>
        </p:nvSpPr>
        <p:spPr>
          <a:xfrm>
            <a:off x="399343" y="2517569"/>
            <a:ext cx="5370786" cy="3697494"/>
          </a:xfrm>
          <a:prstGeom prst="rect">
            <a:avLst/>
          </a:prstGeom>
          <a:noFill/>
          <a:ln>
            <a:noFill/>
          </a:ln>
        </p:spPr>
        <p:txBody>
          <a:bodyPr anchorCtr="0" anchor="t" bIns="45700" lIns="91425" spcFirstLastPara="1" rIns="91425" wrap="square" tIns="45700">
            <a:noAutofit/>
          </a:bodyPr>
          <a:lstStyle>
            <a:lvl1pPr indent="-228600" lvl="0" marL="457200" marR="0" algn="just">
              <a:lnSpc>
                <a:spcPct val="90000"/>
              </a:lnSpc>
              <a:spcBef>
                <a:spcPts val="1000"/>
              </a:spcBef>
              <a:spcAft>
                <a:spcPts val="0"/>
              </a:spcAft>
              <a:buClr>
                <a:srgbClr val="757070"/>
              </a:buClr>
              <a:buSzPts val="1800"/>
              <a:buFont typeface="Arial"/>
              <a:buNone/>
              <a:defRPr sz="18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24"/>
          <p:cNvPicPr preferRelativeResize="0"/>
          <p:nvPr/>
        </p:nvPicPr>
        <p:blipFill rotWithShape="1">
          <a:blip r:embed="rId2">
            <a:alphaModFix/>
          </a:blip>
          <a:srcRect b="0" l="0" r="0" t="0"/>
          <a:stretch/>
        </p:blipFill>
        <p:spPr>
          <a:xfrm>
            <a:off x="5770129" y="1674356"/>
            <a:ext cx="651741" cy="368544"/>
          </a:xfrm>
          <a:prstGeom prst="rect">
            <a:avLst/>
          </a:prstGeom>
          <a:noFill/>
          <a:ln>
            <a:noFill/>
          </a:ln>
        </p:spPr>
      </p:pic>
      <p:sp>
        <p:nvSpPr>
          <p:cNvPr id="204" name="Google Shape;204;p24"/>
          <p:cNvSpPr txBox="1"/>
          <p:nvPr>
            <p:ph idx="4" type="body"/>
          </p:nvPr>
        </p:nvSpPr>
        <p:spPr>
          <a:xfrm>
            <a:off x="6421875" y="2517575"/>
            <a:ext cx="5370900" cy="3697500"/>
          </a:xfrm>
          <a:prstGeom prst="rect">
            <a:avLst/>
          </a:prstGeom>
          <a:noFill/>
          <a:ln>
            <a:noFill/>
          </a:ln>
        </p:spPr>
        <p:txBody>
          <a:bodyPr anchorCtr="0" anchor="t" bIns="45700" lIns="91425" spcFirstLastPara="1" rIns="91425" wrap="square" tIns="45700">
            <a:noAutofit/>
          </a:bodyPr>
          <a:lstStyle>
            <a:lvl1pPr indent="-228600" lvl="0" marL="457200" marR="0" algn="just">
              <a:lnSpc>
                <a:spcPct val="90000"/>
              </a:lnSpc>
              <a:spcBef>
                <a:spcPts val="1000"/>
              </a:spcBef>
              <a:spcAft>
                <a:spcPts val="0"/>
              </a:spcAft>
              <a:buClr>
                <a:srgbClr val="757070"/>
              </a:buClr>
              <a:buSzPts val="1800"/>
              <a:buFont typeface="Arial"/>
              <a:buNone/>
              <a:defRPr sz="18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p2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757070"/>
                </a:solidFill>
              </a:defRPr>
            </a:lvl1pPr>
            <a:lvl2pPr lvl="1" rtl="0">
              <a:buNone/>
              <a:defRPr sz="1300">
                <a:solidFill>
                  <a:srgbClr val="757070"/>
                </a:solidFill>
              </a:defRPr>
            </a:lvl2pPr>
            <a:lvl3pPr lvl="2" rtl="0">
              <a:buNone/>
              <a:defRPr sz="1300">
                <a:solidFill>
                  <a:srgbClr val="757070"/>
                </a:solidFill>
              </a:defRPr>
            </a:lvl3pPr>
            <a:lvl4pPr lvl="3" rtl="0">
              <a:buNone/>
              <a:defRPr sz="1300">
                <a:solidFill>
                  <a:srgbClr val="757070"/>
                </a:solidFill>
              </a:defRPr>
            </a:lvl4pPr>
            <a:lvl5pPr lvl="4" rtl="0">
              <a:buNone/>
              <a:defRPr sz="1300">
                <a:solidFill>
                  <a:srgbClr val="757070"/>
                </a:solidFill>
              </a:defRPr>
            </a:lvl5pPr>
            <a:lvl6pPr lvl="5" rtl="0">
              <a:buNone/>
              <a:defRPr sz="1300">
                <a:solidFill>
                  <a:srgbClr val="757070"/>
                </a:solidFill>
              </a:defRPr>
            </a:lvl6pPr>
            <a:lvl7pPr lvl="6" rtl="0">
              <a:buNone/>
              <a:defRPr sz="1300">
                <a:solidFill>
                  <a:srgbClr val="757070"/>
                </a:solidFill>
              </a:defRPr>
            </a:lvl7pPr>
            <a:lvl8pPr lvl="7" rtl="0">
              <a:buNone/>
              <a:defRPr sz="1300">
                <a:solidFill>
                  <a:srgbClr val="757070"/>
                </a:solidFill>
              </a:defRPr>
            </a:lvl8pPr>
            <a:lvl9pPr lvl="8" rtl="0">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lank-Slide v.4">
  <p:cSld name="Blank-Slide-3">
    <p:spTree>
      <p:nvGrpSpPr>
        <p:cNvPr id="206" name="Shape 206"/>
        <p:cNvGrpSpPr/>
        <p:nvPr/>
      </p:nvGrpSpPr>
      <p:grpSpPr>
        <a:xfrm>
          <a:off x="0" y="0"/>
          <a:ext cx="0" cy="0"/>
          <a:chOff x="0" y="0"/>
          <a:chExt cx="0" cy="0"/>
        </a:xfrm>
      </p:grpSpPr>
      <p:sp>
        <p:nvSpPr>
          <p:cNvPr id="207" name="Google Shape;207;p25"/>
          <p:cNvSpPr txBox="1"/>
          <p:nvPr>
            <p:ph idx="1" type="body"/>
          </p:nvPr>
        </p:nvSpPr>
        <p:spPr>
          <a:xfrm>
            <a:off x="7629666" y="1943634"/>
            <a:ext cx="3798210" cy="687740"/>
          </a:xfrm>
          <a:prstGeom prst="rect">
            <a:avLst/>
          </a:prstGeom>
          <a:noFill/>
          <a:ln>
            <a:noFill/>
          </a:ln>
        </p:spPr>
        <p:txBody>
          <a:bodyPr anchorCtr="0" anchor="t" bIns="45700" lIns="91425" spcFirstLastPara="1" rIns="91425" wrap="square" tIns="45700">
            <a:noAutofit/>
          </a:bodyPr>
          <a:lstStyle>
            <a:lvl1pPr indent="-228600" lvl="0" marL="457200" marR="0" algn="just">
              <a:lnSpc>
                <a:spcPct val="90000"/>
              </a:lnSpc>
              <a:spcBef>
                <a:spcPts val="1000"/>
              </a:spcBef>
              <a:spcAft>
                <a:spcPts val="0"/>
              </a:spcAft>
              <a:buClr>
                <a:srgbClr val="757070"/>
              </a:buClr>
              <a:buSzPts val="1400"/>
              <a:buFont typeface="Arial"/>
              <a:buNone/>
              <a:defRPr sz="14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25"/>
          <p:cNvSpPr txBox="1"/>
          <p:nvPr>
            <p:ph idx="2" type="body"/>
          </p:nvPr>
        </p:nvSpPr>
        <p:spPr>
          <a:xfrm>
            <a:off x="673156" y="4553487"/>
            <a:ext cx="4214154" cy="147213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800"/>
              <a:buNone/>
              <a:defRPr b="0" i="0" sz="18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09" name="Google Shape;209;p25"/>
          <p:cNvCxnSpPr/>
          <p:nvPr/>
        </p:nvCxnSpPr>
        <p:spPr>
          <a:xfrm>
            <a:off x="673156" y="2333297"/>
            <a:ext cx="2543010" cy="0"/>
          </a:xfrm>
          <a:prstGeom prst="straightConnector1">
            <a:avLst/>
          </a:prstGeom>
          <a:noFill/>
          <a:ln cap="flat" cmpd="sng" w="38100">
            <a:solidFill>
              <a:schemeClr val="accent1"/>
            </a:solidFill>
            <a:prstDash val="solid"/>
            <a:miter lim="800000"/>
            <a:headEnd len="sm" w="sm" type="none"/>
            <a:tailEnd len="sm" w="sm" type="none"/>
          </a:ln>
        </p:spPr>
      </p:cxnSp>
      <p:sp>
        <p:nvSpPr>
          <p:cNvPr id="210" name="Google Shape;210;p25"/>
          <p:cNvSpPr/>
          <p:nvPr/>
        </p:nvSpPr>
        <p:spPr>
          <a:xfrm>
            <a:off x="6562358" y="1597717"/>
            <a:ext cx="1003300" cy="423518"/>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25"/>
          <p:cNvSpPr/>
          <p:nvPr/>
        </p:nvSpPr>
        <p:spPr>
          <a:xfrm>
            <a:off x="6562358" y="3231876"/>
            <a:ext cx="1003300" cy="423518"/>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25"/>
          <p:cNvSpPr/>
          <p:nvPr/>
        </p:nvSpPr>
        <p:spPr>
          <a:xfrm>
            <a:off x="6562358" y="4866035"/>
            <a:ext cx="1003300" cy="423518"/>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25"/>
          <p:cNvSpPr txBox="1"/>
          <p:nvPr>
            <p:ph idx="3" type="body"/>
          </p:nvPr>
        </p:nvSpPr>
        <p:spPr>
          <a:xfrm>
            <a:off x="7629666" y="1555291"/>
            <a:ext cx="3798210" cy="388343"/>
          </a:xfrm>
          <a:prstGeom prst="rect">
            <a:avLst/>
          </a:prstGeom>
          <a:noFill/>
          <a:ln>
            <a:noFill/>
          </a:ln>
        </p:spPr>
        <p:txBody>
          <a:bodyPr anchorCtr="0" anchor="t" bIns="45700" lIns="91425" spcFirstLastPara="1" rIns="91425" wrap="square" tIns="45700">
            <a:noAutofit/>
          </a:bodyPr>
          <a:lstStyle>
            <a:lvl1pPr indent="-228600" lvl="0" marL="457200" marR="0" algn="just">
              <a:lnSpc>
                <a:spcPct val="90000"/>
              </a:lnSpc>
              <a:spcBef>
                <a:spcPts val="1000"/>
              </a:spcBef>
              <a:spcAft>
                <a:spcPts val="0"/>
              </a:spcAft>
              <a:buClr>
                <a:srgbClr val="757070"/>
              </a:buClr>
              <a:buSzPts val="2400"/>
              <a:buFont typeface="Arial"/>
              <a:buNone/>
              <a:defRPr b="1" sz="24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4" name="Google Shape;214;p25"/>
          <p:cNvSpPr txBox="1"/>
          <p:nvPr>
            <p:ph idx="4" type="body"/>
          </p:nvPr>
        </p:nvSpPr>
        <p:spPr>
          <a:xfrm>
            <a:off x="7629666" y="3620219"/>
            <a:ext cx="3798210" cy="687740"/>
          </a:xfrm>
          <a:prstGeom prst="rect">
            <a:avLst/>
          </a:prstGeom>
          <a:noFill/>
          <a:ln>
            <a:noFill/>
          </a:ln>
        </p:spPr>
        <p:txBody>
          <a:bodyPr anchorCtr="0" anchor="t" bIns="45700" lIns="91425" spcFirstLastPara="1" rIns="91425" wrap="square" tIns="45700">
            <a:noAutofit/>
          </a:bodyPr>
          <a:lstStyle>
            <a:lvl1pPr indent="-228600" lvl="0" marL="457200" marR="0" algn="just">
              <a:lnSpc>
                <a:spcPct val="90000"/>
              </a:lnSpc>
              <a:spcBef>
                <a:spcPts val="1000"/>
              </a:spcBef>
              <a:spcAft>
                <a:spcPts val="0"/>
              </a:spcAft>
              <a:buClr>
                <a:srgbClr val="757070"/>
              </a:buClr>
              <a:buSzPts val="1400"/>
              <a:buFont typeface="Arial"/>
              <a:buNone/>
              <a:defRPr sz="14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25"/>
          <p:cNvSpPr txBox="1"/>
          <p:nvPr>
            <p:ph idx="5" type="body"/>
          </p:nvPr>
        </p:nvSpPr>
        <p:spPr>
          <a:xfrm>
            <a:off x="7629666" y="3231876"/>
            <a:ext cx="3798210" cy="388343"/>
          </a:xfrm>
          <a:prstGeom prst="rect">
            <a:avLst/>
          </a:prstGeom>
          <a:noFill/>
          <a:ln>
            <a:noFill/>
          </a:ln>
        </p:spPr>
        <p:txBody>
          <a:bodyPr anchorCtr="0" anchor="t" bIns="45700" lIns="91425" spcFirstLastPara="1" rIns="91425" wrap="square" tIns="45700">
            <a:noAutofit/>
          </a:bodyPr>
          <a:lstStyle>
            <a:lvl1pPr indent="-228600" lvl="0" marL="457200" marR="0" algn="just">
              <a:lnSpc>
                <a:spcPct val="90000"/>
              </a:lnSpc>
              <a:spcBef>
                <a:spcPts val="1000"/>
              </a:spcBef>
              <a:spcAft>
                <a:spcPts val="0"/>
              </a:spcAft>
              <a:buClr>
                <a:srgbClr val="757070"/>
              </a:buClr>
              <a:buSzPts val="2400"/>
              <a:buFont typeface="Arial"/>
              <a:buNone/>
              <a:defRPr b="1" sz="24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5"/>
          <p:cNvSpPr txBox="1"/>
          <p:nvPr>
            <p:ph idx="6" type="body"/>
          </p:nvPr>
        </p:nvSpPr>
        <p:spPr>
          <a:xfrm>
            <a:off x="7629666" y="5254378"/>
            <a:ext cx="3798210" cy="687740"/>
          </a:xfrm>
          <a:prstGeom prst="rect">
            <a:avLst/>
          </a:prstGeom>
          <a:noFill/>
          <a:ln>
            <a:noFill/>
          </a:ln>
        </p:spPr>
        <p:txBody>
          <a:bodyPr anchorCtr="0" anchor="t" bIns="45700" lIns="91425" spcFirstLastPara="1" rIns="91425" wrap="square" tIns="45700">
            <a:noAutofit/>
          </a:bodyPr>
          <a:lstStyle>
            <a:lvl1pPr indent="-228600" lvl="0" marL="457200" marR="0" algn="just">
              <a:lnSpc>
                <a:spcPct val="90000"/>
              </a:lnSpc>
              <a:spcBef>
                <a:spcPts val="1000"/>
              </a:spcBef>
              <a:spcAft>
                <a:spcPts val="0"/>
              </a:spcAft>
              <a:buClr>
                <a:srgbClr val="757070"/>
              </a:buClr>
              <a:buSzPts val="1400"/>
              <a:buFont typeface="Arial"/>
              <a:buNone/>
              <a:defRPr sz="14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25"/>
          <p:cNvSpPr txBox="1"/>
          <p:nvPr>
            <p:ph idx="7" type="body"/>
          </p:nvPr>
        </p:nvSpPr>
        <p:spPr>
          <a:xfrm>
            <a:off x="7629666" y="4866035"/>
            <a:ext cx="3798210" cy="388343"/>
          </a:xfrm>
          <a:prstGeom prst="rect">
            <a:avLst/>
          </a:prstGeom>
          <a:noFill/>
          <a:ln>
            <a:noFill/>
          </a:ln>
        </p:spPr>
        <p:txBody>
          <a:bodyPr anchorCtr="0" anchor="t" bIns="45700" lIns="91425" spcFirstLastPara="1" rIns="91425" wrap="square" tIns="45700">
            <a:noAutofit/>
          </a:bodyPr>
          <a:lstStyle>
            <a:lvl1pPr indent="-228600" lvl="0" marL="457200" marR="0" algn="just">
              <a:lnSpc>
                <a:spcPct val="90000"/>
              </a:lnSpc>
              <a:spcBef>
                <a:spcPts val="1000"/>
              </a:spcBef>
              <a:spcAft>
                <a:spcPts val="0"/>
              </a:spcAft>
              <a:buClr>
                <a:srgbClr val="7E7770"/>
              </a:buClr>
              <a:buSzPts val="2400"/>
              <a:buFont typeface="Arial"/>
              <a:buNone/>
              <a:defRPr b="1" sz="2400">
                <a:solidFill>
                  <a:srgbClr val="7E77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8" name="Google Shape;218;p25"/>
          <p:cNvPicPr preferRelativeResize="0"/>
          <p:nvPr/>
        </p:nvPicPr>
        <p:blipFill rotWithShape="1">
          <a:blip r:embed="rId2">
            <a:alphaModFix/>
          </a:blip>
          <a:srcRect b="0" l="0" r="0" t="0"/>
          <a:stretch/>
        </p:blipFill>
        <p:spPr>
          <a:xfrm>
            <a:off x="673156" y="3920078"/>
            <a:ext cx="651741" cy="368544"/>
          </a:xfrm>
          <a:prstGeom prst="rect">
            <a:avLst/>
          </a:prstGeom>
          <a:noFill/>
          <a:ln>
            <a:noFill/>
          </a:ln>
        </p:spPr>
      </p:pic>
      <p:sp>
        <p:nvSpPr>
          <p:cNvPr id="219" name="Google Shape;219;p25"/>
          <p:cNvSpPr txBox="1"/>
          <p:nvPr>
            <p:ph idx="8" type="body"/>
          </p:nvPr>
        </p:nvSpPr>
        <p:spPr>
          <a:xfrm>
            <a:off x="596842" y="1084229"/>
            <a:ext cx="5238647" cy="372434"/>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600"/>
              <a:buNone/>
              <a:defRPr b="0" sz="16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25"/>
          <p:cNvSpPr txBox="1"/>
          <p:nvPr>
            <p:ph idx="9" type="body"/>
          </p:nvPr>
        </p:nvSpPr>
        <p:spPr>
          <a:xfrm>
            <a:off x="594326" y="2593826"/>
            <a:ext cx="3433800" cy="744000"/>
          </a:xfrm>
          <a:prstGeom prst="rect">
            <a:avLst/>
          </a:prstGeom>
          <a:noFill/>
          <a:ln>
            <a:noFill/>
          </a:ln>
        </p:spPr>
        <p:txBody>
          <a:bodyPr anchorCtr="0" anchor="t" bIns="45700" lIns="91425" spcFirstLastPara="1" rIns="91425" wrap="square" tIns="45700">
            <a:noAutofit/>
          </a:bodyPr>
          <a:lstStyle>
            <a:lvl1pPr indent="-228600" lvl="0" marL="457200" rtl="0">
              <a:lnSpc>
                <a:spcPct val="90000"/>
              </a:lnSpc>
              <a:spcBef>
                <a:spcPts val="1000"/>
              </a:spcBef>
              <a:spcAft>
                <a:spcPts val="0"/>
              </a:spcAft>
              <a:buClr>
                <a:srgbClr val="3A3838"/>
              </a:buClr>
              <a:buSzPts val="4800"/>
              <a:buNone/>
              <a:defRPr b="1" sz="4800">
                <a:solidFill>
                  <a:srgbClr val="3A3838"/>
                </a:solidFill>
                <a:latin typeface="Barlow Condensed"/>
                <a:ea typeface="Barlow Condensed"/>
                <a:cs typeface="Barlow Condensed"/>
                <a:sym typeface="Barlow Condensed"/>
              </a:defRPr>
            </a:lvl1pPr>
            <a:lvl2pPr indent="-342900" lvl="1" marL="914400" rtl="0">
              <a:lnSpc>
                <a:spcPct val="90000"/>
              </a:lnSpc>
              <a:spcBef>
                <a:spcPts val="500"/>
              </a:spcBef>
              <a:spcAft>
                <a:spcPts val="0"/>
              </a:spcAft>
              <a:buClr>
                <a:srgbClr val="3A3838"/>
              </a:buClr>
              <a:buSzPts val="1800"/>
              <a:buChar char="•"/>
              <a:defRPr/>
            </a:lvl2pPr>
            <a:lvl3pPr indent="-342900" lvl="2" marL="1371600" rtl="0">
              <a:lnSpc>
                <a:spcPct val="90000"/>
              </a:lnSpc>
              <a:spcBef>
                <a:spcPts val="500"/>
              </a:spcBef>
              <a:spcAft>
                <a:spcPts val="0"/>
              </a:spcAft>
              <a:buClr>
                <a:srgbClr val="3A3838"/>
              </a:buClr>
              <a:buSzPts val="1800"/>
              <a:buChar char="•"/>
              <a:defRPr/>
            </a:lvl3pPr>
            <a:lvl4pPr indent="-342900" lvl="3" marL="1828800" rtl="0">
              <a:lnSpc>
                <a:spcPct val="90000"/>
              </a:lnSpc>
              <a:spcBef>
                <a:spcPts val="500"/>
              </a:spcBef>
              <a:spcAft>
                <a:spcPts val="0"/>
              </a:spcAft>
              <a:buClr>
                <a:srgbClr val="3A3838"/>
              </a:buClr>
              <a:buSzPts val="1800"/>
              <a:buChar char="•"/>
              <a:defRPr/>
            </a:lvl4pPr>
            <a:lvl5pPr indent="-342900" lvl="4" marL="2286000" rtl="0">
              <a:lnSpc>
                <a:spcPct val="90000"/>
              </a:lnSpc>
              <a:spcBef>
                <a:spcPts val="500"/>
              </a:spcBef>
              <a:spcAft>
                <a:spcPts val="0"/>
              </a:spcAft>
              <a:buClr>
                <a:srgbClr val="3A3838"/>
              </a:buClr>
              <a:buSzPts val="1800"/>
              <a:buChar char="•"/>
              <a:defRPr/>
            </a:lvl5pPr>
            <a:lvl6pPr indent="-342900" lvl="5" marL="2743200" rtl="0">
              <a:lnSpc>
                <a:spcPct val="90000"/>
              </a:lnSpc>
              <a:spcBef>
                <a:spcPts val="500"/>
              </a:spcBef>
              <a:spcAft>
                <a:spcPts val="0"/>
              </a:spcAft>
              <a:buClr>
                <a:schemeClr val="dk1"/>
              </a:buClr>
              <a:buSzPts val="1800"/>
              <a:buChar char="•"/>
              <a:defRPr/>
            </a:lvl6pPr>
            <a:lvl7pPr indent="-342900" lvl="6" marL="3200400" rtl="0">
              <a:lnSpc>
                <a:spcPct val="90000"/>
              </a:lnSpc>
              <a:spcBef>
                <a:spcPts val="500"/>
              </a:spcBef>
              <a:spcAft>
                <a:spcPts val="0"/>
              </a:spcAft>
              <a:buClr>
                <a:schemeClr val="dk1"/>
              </a:buClr>
              <a:buSzPts val="1800"/>
              <a:buChar char="•"/>
              <a:defRPr/>
            </a:lvl7pPr>
            <a:lvl8pPr indent="-342900" lvl="7" marL="3657600" rtl="0">
              <a:lnSpc>
                <a:spcPct val="90000"/>
              </a:lnSpc>
              <a:spcBef>
                <a:spcPts val="500"/>
              </a:spcBef>
              <a:spcAft>
                <a:spcPts val="0"/>
              </a:spcAft>
              <a:buClr>
                <a:schemeClr val="dk1"/>
              </a:buClr>
              <a:buSzPts val="1800"/>
              <a:buChar char="•"/>
              <a:defRPr/>
            </a:lvl8pPr>
            <a:lvl9pPr indent="-342900" lvl="8" marL="4114800" rtl="0">
              <a:lnSpc>
                <a:spcPct val="90000"/>
              </a:lnSpc>
              <a:spcBef>
                <a:spcPts val="500"/>
              </a:spcBef>
              <a:spcAft>
                <a:spcPts val="0"/>
              </a:spcAft>
              <a:buClr>
                <a:schemeClr val="dk1"/>
              </a:buClr>
              <a:buSzPts val="1800"/>
              <a:buChar char="•"/>
              <a:defRPr/>
            </a:lvl9pPr>
          </a:lstStyle>
          <a:p/>
        </p:txBody>
      </p:sp>
      <p:sp>
        <p:nvSpPr>
          <p:cNvPr id="221" name="Google Shape;221;p2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757070"/>
                </a:solidFill>
              </a:defRPr>
            </a:lvl1pPr>
            <a:lvl2pPr lvl="1">
              <a:buNone/>
              <a:defRPr sz="1300">
                <a:solidFill>
                  <a:srgbClr val="757070"/>
                </a:solidFill>
              </a:defRPr>
            </a:lvl2pPr>
            <a:lvl3pPr lvl="2">
              <a:buNone/>
              <a:defRPr sz="1300">
                <a:solidFill>
                  <a:srgbClr val="757070"/>
                </a:solidFill>
              </a:defRPr>
            </a:lvl3pPr>
            <a:lvl4pPr lvl="3">
              <a:buNone/>
              <a:defRPr sz="1300">
                <a:solidFill>
                  <a:srgbClr val="757070"/>
                </a:solidFill>
              </a:defRPr>
            </a:lvl4pPr>
            <a:lvl5pPr lvl="4">
              <a:buNone/>
              <a:defRPr sz="1300">
                <a:solidFill>
                  <a:srgbClr val="757070"/>
                </a:solidFill>
              </a:defRPr>
            </a:lvl5pPr>
            <a:lvl6pPr lvl="5">
              <a:buNone/>
              <a:defRPr sz="1300">
                <a:solidFill>
                  <a:srgbClr val="757070"/>
                </a:solidFill>
              </a:defRPr>
            </a:lvl6pPr>
            <a:lvl7pPr lvl="6">
              <a:buNone/>
              <a:defRPr sz="1300">
                <a:solidFill>
                  <a:srgbClr val="757070"/>
                </a:solidFill>
              </a:defRPr>
            </a:lvl7pPr>
            <a:lvl8pPr lvl="7">
              <a:buNone/>
              <a:defRPr sz="1300">
                <a:solidFill>
                  <a:srgbClr val="757070"/>
                </a:solidFill>
              </a:defRPr>
            </a:lvl8pPr>
            <a:lvl9pPr lvl="8">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Blank-Slide v.5">
  <p:cSld name="Blank-Slide-4">
    <p:spTree>
      <p:nvGrpSpPr>
        <p:cNvPr id="222" name="Shape 222"/>
        <p:cNvGrpSpPr/>
        <p:nvPr/>
      </p:nvGrpSpPr>
      <p:grpSpPr>
        <a:xfrm>
          <a:off x="0" y="0"/>
          <a:ext cx="0" cy="0"/>
          <a:chOff x="0" y="0"/>
          <a:chExt cx="0" cy="0"/>
        </a:xfrm>
      </p:grpSpPr>
      <p:cxnSp>
        <p:nvCxnSpPr>
          <p:cNvPr id="223" name="Google Shape;223;p26"/>
          <p:cNvCxnSpPr/>
          <p:nvPr/>
        </p:nvCxnSpPr>
        <p:spPr>
          <a:xfrm>
            <a:off x="673156" y="2333297"/>
            <a:ext cx="2543010" cy="0"/>
          </a:xfrm>
          <a:prstGeom prst="straightConnector1">
            <a:avLst/>
          </a:prstGeom>
          <a:noFill/>
          <a:ln cap="flat" cmpd="sng" w="38100">
            <a:solidFill>
              <a:schemeClr val="accent1"/>
            </a:solidFill>
            <a:prstDash val="solid"/>
            <a:miter lim="800000"/>
            <a:headEnd len="sm" w="sm" type="none"/>
            <a:tailEnd len="sm" w="sm" type="none"/>
          </a:ln>
        </p:spPr>
      </p:cxnSp>
      <p:sp>
        <p:nvSpPr>
          <p:cNvPr id="224" name="Google Shape;224;p26"/>
          <p:cNvSpPr txBox="1"/>
          <p:nvPr>
            <p:ph idx="1" type="body"/>
          </p:nvPr>
        </p:nvSpPr>
        <p:spPr>
          <a:xfrm>
            <a:off x="6096000" y="1714506"/>
            <a:ext cx="5626081" cy="4311103"/>
          </a:xfrm>
          <a:prstGeom prst="rect">
            <a:avLst/>
          </a:prstGeom>
          <a:noFill/>
          <a:ln>
            <a:noFill/>
          </a:ln>
        </p:spPr>
        <p:txBody>
          <a:bodyPr anchorCtr="0" anchor="t" bIns="45700" lIns="91425" spcFirstLastPara="1" rIns="91425" wrap="square" tIns="45700">
            <a:noAutofit/>
          </a:bodyPr>
          <a:lstStyle>
            <a:lvl1pPr indent="-342900" lvl="0" marL="457200" marR="0" algn="just">
              <a:lnSpc>
                <a:spcPct val="90000"/>
              </a:lnSpc>
              <a:spcBef>
                <a:spcPts val="1000"/>
              </a:spcBef>
              <a:spcAft>
                <a:spcPts val="0"/>
              </a:spcAft>
              <a:buClr>
                <a:srgbClr val="757070"/>
              </a:buClr>
              <a:buSzPts val="1800"/>
              <a:buFont typeface="Arial"/>
              <a:buChar char="•"/>
              <a:defRPr b="0" sz="18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26"/>
          <p:cNvSpPr txBox="1"/>
          <p:nvPr>
            <p:ph idx="2" type="body"/>
          </p:nvPr>
        </p:nvSpPr>
        <p:spPr>
          <a:xfrm>
            <a:off x="673156" y="4553487"/>
            <a:ext cx="4214154" cy="147213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800"/>
              <a:buNone/>
              <a:defRPr b="0" i="0" sz="18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6" name="Google Shape;226;p26"/>
          <p:cNvPicPr preferRelativeResize="0"/>
          <p:nvPr/>
        </p:nvPicPr>
        <p:blipFill rotWithShape="1">
          <a:blip r:embed="rId2">
            <a:alphaModFix/>
          </a:blip>
          <a:srcRect b="0" l="0" r="0" t="0"/>
          <a:stretch/>
        </p:blipFill>
        <p:spPr>
          <a:xfrm>
            <a:off x="673156" y="3920078"/>
            <a:ext cx="651741" cy="368544"/>
          </a:xfrm>
          <a:prstGeom prst="rect">
            <a:avLst/>
          </a:prstGeom>
          <a:noFill/>
          <a:ln>
            <a:noFill/>
          </a:ln>
        </p:spPr>
      </p:pic>
      <p:sp>
        <p:nvSpPr>
          <p:cNvPr id="227" name="Google Shape;227;p26"/>
          <p:cNvSpPr txBox="1"/>
          <p:nvPr>
            <p:ph idx="3" type="body"/>
          </p:nvPr>
        </p:nvSpPr>
        <p:spPr>
          <a:xfrm>
            <a:off x="596842" y="1084229"/>
            <a:ext cx="5238647" cy="372434"/>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600"/>
              <a:buNone/>
              <a:defRPr b="0" sz="16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26"/>
          <p:cNvSpPr txBox="1"/>
          <p:nvPr>
            <p:ph idx="4" type="body"/>
          </p:nvPr>
        </p:nvSpPr>
        <p:spPr>
          <a:xfrm>
            <a:off x="594326" y="2593826"/>
            <a:ext cx="3433800" cy="744000"/>
          </a:xfrm>
          <a:prstGeom prst="rect">
            <a:avLst/>
          </a:prstGeom>
          <a:noFill/>
          <a:ln>
            <a:noFill/>
          </a:ln>
        </p:spPr>
        <p:txBody>
          <a:bodyPr anchorCtr="0" anchor="t" bIns="45700" lIns="91425" spcFirstLastPara="1" rIns="91425" wrap="square" tIns="45700">
            <a:noAutofit/>
          </a:bodyPr>
          <a:lstStyle>
            <a:lvl1pPr indent="-228600" lvl="0" marL="457200" rtl="0">
              <a:lnSpc>
                <a:spcPct val="90000"/>
              </a:lnSpc>
              <a:spcBef>
                <a:spcPts val="1000"/>
              </a:spcBef>
              <a:spcAft>
                <a:spcPts val="0"/>
              </a:spcAft>
              <a:buClr>
                <a:srgbClr val="3A3838"/>
              </a:buClr>
              <a:buSzPts val="4800"/>
              <a:buNone/>
              <a:defRPr b="1" sz="4800">
                <a:solidFill>
                  <a:srgbClr val="3A3838"/>
                </a:solidFill>
                <a:latin typeface="Barlow Condensed"/>
                <a:ea typeface="Barlow Condensed"/>
                <a:cs typeface="Barlow Condensed"/>
                <a:sym typeface="Barlow Condensed"/>
              </a:defRPr>
            </a:lvl1pPr>
            <a:lvl2pPr indent="-342900" lvl="1" marL="914400" rtl="0">
              <a:lnSpc>
                <a:spcPct val="90000"/>
              </a:lnSpc>
              <a:spcBef>
                <a:spcPts val="500"/>
              </a:spcBef>
              <a:spcAft>
                <a:spcPts val="0"/>
              </a:spcAft>
              <a:buClr>
                <a:srgbClr val="3A3838"/>
              </a:buClr>
              <a:buSzPts val="1800"/>
              <a:buChar char="•"/>
              <a:defRPr/>
            </a:lvl2pPr>
            <a:lvl3pPr indent="-342900" lvl="2" marL="1371600" rtl="0">
              <a:lnSpc>
                <a:spcPct val="90000"/>
              </a:lnSpc>
              <a:spcBef>
                <a:spcPts val="500"/>
              </a:spcBef>
              <a:spcAft>
                <a:spcPts val="0"/>
              </a:spcAft>
              <a:buClr>
                <a:srgbClr val="3A3838"/>
              </a:buClr>
              <a:buSzPts val="1800"/>
              <a:buChar char="•"/>
              <a:defRPr/>
            </a:lvl3pPr>
            <a:lvl4pPr indent="-342900" lvl="3" marL="1828800" rtl="0">
              <a:lnSpc>
                <a:spcPct val="90000"/>
              </a:lnSpc>
              <a:spcBef>
                <a:spcPts val="500"/>
              </a:spcBef>
              <a:spcAft>
                <a:spcPts val="0"/>
              </a:spcAft>
              <a:buClr>
                <a:srgbClr val="3A3838"/>
              </a:buClr>
              <a:buSzPts val="1800"/>
              <a:buChar char="•"/>
              <a:defRPr/>
            </a:lvl4pPr>
            <a:lvl5pPr indent="-342900" lvl="4" marL="2286000" rtl="0">
              <a:lnSpc>
                <a:spcPct val="90000"/>
              </a:lnSpc>
              <a:spcBef>
                <a:spcPts val="500"/>
              </a:spcBef>
              <a:spcAft>
                <a:spcPts val="0"/>
              </a:spcAft>
              <a:buClr>
                <a:srgbClr val="3A3838"/>
              </a:buClr>
              <a:buSzPts val="1800"/>
              <a:buChar char="•"/>
              <a:defRPr/>
            </a:lvl5pPr>
            <a:lvl6pPr indent="-342900" lvl="5" marL="2743200" rtl="0">
              <a:lnSpc>
                <a:spcPct val="90000"/>
              </a:lnSpc>
              <a:spcBef>
                <a:spcPts val="500"/>
              </a:spcBef>
              <a:spcAft>
                <a:spcPts val="0"/>
              </a:spcAft>
              <a:buClr>
                <a:schemeClr val="dk1"/>
              </a:buClr>
              <a:buSzPts val="1800"/>
              <a:buChar char="•"/>
              <a:defRPr/>
            </a:lvl6pPr>
            <a:lvl7pPr indent="-342900" lvl="6" marL="3200400" rtl="0">
              <a:lnSpc>
                <a:spcPct val="90000"/>
              </a:lnSpc>
              <a:spcBef>
                <a:spcPts val="500"/>
              </a:spcBef>
              <a:spcAft>
                <a:spcPts val="0"/>
              </a:spcAft>
              <a:buClr>
                <a:schemeClr val="dk1"/>
              </a:buClr>
              <a:buSzPts val="1800"/>
              <a:buChar char="•"/>
              <a:defRPr/>
            </a:lvl7pPr>
            <a:lvl8pPr indent="-342900" lvl="7" marL="3657600" rtl="0">
              <a:lnSpc>
                <a:spcPct val="90000"/>
              </a:lnSpc>
              <a:spcBef>
                <a:spcPts val="500"/>
              </a:spcBef>
              <a:spcAft>
                <a:spcPts val="0"/>
              </a:spcAft>
              <a:buClr>
                <a:schemeClr val="dk1"/>
              </a:buClr>
              <a:buSzPts val="1800"/>
              <a:buChar char="•"/>
              <a:defRPr/>
            </a:lvl8pPr>
            <a:lvl9pPr indent="-342900" lvl="8" marL="4114800" rtl="0">
              <a:lnSpc>
                <a:spcPct val="90000"/>
              </a:lnSpc>
              <a:spcBef>
                <a:spcPts val="500"/>
              </a:spcBef>
              <a:spcAft>
                <a:spcPts val="0"/>
              </a:spcAft>
              <a:buClr>
                <a:schemeClr val="dk1"/>
              </a:buClr>
              <a:buSzPts val="1800"/>
              <a:buChar char="•"/>
              <a:defRPr/>
            </a:lvl9pPr>
          </a:lstStyle>
          <a:p/>
        </p:txBody>
      </p:sp>
      <p:sp>
        <p:nvSpPr>
          <p:cNvPr id="229" name="Google Shape;229;p2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757070"/>
                </a:solidFill>
              </a:defRPr>
            </a:lvl1pPr>
            <a:lvl2pPr lvl="1">
              <a:buNone/>
              <a:defRPr sz="1300">
                <a:solidFill>
                  <a:srgbClr val="757070"/>
                </a:solidFill>
              </a:defRPr>
            </a:lvl2pPr>
            <a:lvl3pPr lvl="2">
              <a:buNone/>
              <a:defRPr sz="1300">
                <a:solidFill>
                  <a:srgbClr val="757070"/>
                </a:solidFill>
              </a:defRPr>
            </a:lvl3pPr>
            <a:lvl4pPr lvl="3">
              <a:buNone/>
              <a:defRPr sz="1300">
                <a:solidFill>
                  <a:srgbClr val="757070"/>
                </a:solidFill>
              </a:defRPr>
            </a:lvl4pPr>
            <a:lvl5pPr lvl="4">
              <a:buNone/>
              <a:defRPr sz="1300">
                <a:solidFill>
                  <a:srgbClr val="757070"/>
                </a:solidFill>
              </a:defRPr>
            </a:lvl5pPr>
            <a:lvl6pPr lvl="5">
              <a:buNone/>
              <a:defRPr sz="1300">
                <a:solidFill>
                  <a:srgbClr val="757070"/>
                </a:solidFill>
              </a:defRPr>
            </a:lvl6pPr>
            <a:lvl7pPr lvl="6">
              <a:buNone/>
              <a:defRPr sz="1300">
                <a:solidFill>
                  <a:srgbClr val="757070"/>
                </a:solidFill>
              </a:defRPr>
            </a:lvl7pPr>
            <a:lvl8pPr lvl="7">
              <a:buNone/>
              <a:defRPr sz="1300">
                <a:solidFill>
                  <a:srgbClr val="757070"/>
                </a:solidFill>
              </a:defRPr>
            </a:lvl8pPr>
            <a:lvl9pPr lvl="8">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Blank-Slide v.6">
  <p:cSld name="Blank-Slide-5">
    <p:spTree>
      <p:nvGrpSpPr>
        <p:cNvPr id="230" name="Shape 230"/>
        <p:cNvGrpSpPr/>
        <p:nvPr/>
      </p:nvGrpSpPr>
      <p:grpSpPr>
        <a:xfrm>
          <a:off x="0" y="0"/>
          <a:ext cx="0" cy="0"/>
          <a:chOff x="0" y="0"/>
          <a:chExt cx="0" cy="0"/>
        </a:xfrm>
      </p:grpSpPr>
      <p:cxnSp>
        <p:nvCxnSpPr>
          <p:cNvPr id="231" name="Google Shape;231;p27"/>
          <p:cNvCxnSpPr/>
          <p:nvPr/>
        </p:nvCxnSpPr>
        <p:spPr>
          <a:xfrm>
            <a:off x="673156" y="2333297"/>
            <a:ext cx="2543010" cy="0"/>
          </a:xfrm>
          <a:prstGeom prst="straightConnector1">
            <a:avLst/>
          </a:prstGeom>
          <a:noFill/>
          <a:ln cap="flat" cmpd="sng" w="38100">
            <a:solidFill>
              <a:schemeClr val="accent1"/>
            </a:solidFill>
            <a:prstDash val="solid"/>
            <a:miter lim="800000"/>
            <a:headEnd len="sm" w="sm" type="none"/>
            <a:tailEnd len="sm" w="sm" type="none"/>
          </a:ln>
        </p:spPr>
      </p:cxnSp>
      <p:sp>
        <p:nvSpPr>
          <p:cNvPr id="232" name="Google Shape;232;p27"/>
          <p:cNvSpPr txBox="1"/>
          <p:nvPr>
            <p:ph idx="1" type="body"/>
          </p:nvPr>
        </p:nvSpPr>
        <p:spPr>
          <a:xfrm>
            <a:off x="673156" y="4553487"/>
            <a:ext cx="4214154" cy="147213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800"/>
              <a:buNone/>
              <a:defRPr b="0" i="0" sz="18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33" name="Google Shape;233;p27"/>
          <p:cNvPicPr preferRelativeResize="0"/>
          <p:nvPr/>
        </p:nvPicPr>
        <p:blipFill rotWithShape="1">
          <a:blip r:embed="rId2">
            <a:alphaModFix/>
          </a:blip>
          <a:srcRect b="0" l="0" r="0" t="0"/>
          <a:stretch/>
        </p:blipFill>
        <p:spPr>
          <a:xfrm>
            <a:off x="673156" y="3920078"/>
            <a:ext cx="651741" cy="368544"/>
          </a:xfrm>
          <a:prstGeom prst="rect">
            <a:avLst/>
          </a:prstGeom>
          <a:noFill/>
          <a:ln>
            <a:noFill/>
          </a:ln>
        </p:spPr>
      </p:pic>
      <p:sp>
        <p:nvSpPr>
          <p:cNvPr id="234" name="Google Shape;234;p27"/>
          <p:cNvSpPr txBox="1"/>
          <p:nvPr>
            <p:ph idx="2" type="body"/>
          </p:nvPr>
        </p:nvSpPr>
        <p:spPr>
          <a:xfrm>
            <a:off x="596842" y="1084229"/>
            <a:ext cx="5238647" cy="372434"/>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600"/>
              <a:buNone/>
              <a:defRPr b="0" sz="16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27"/>
          <p:cNvSpPr/>
          <p:nvPr/>
        </p:nvSpPr>
        <p:spPr>
          <a:xfrm>
            <a:off x="6197600" y="0"/>
            <a:ext cx="5994400" cy="6858000"/>
          </a:xfrm>
          <a:prstGeom prst="frame">
            <a:avLst>
              <a:gd fmla="val 12917" name="adj1"/>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600">
                <a:solidFill>
                  <a:schemeClr val="lt1"/>
                </a:solidFill>
                <a:latin typeface="Calibri"/>
                <a:ea typeface="Calibri"/>
                <a:cs typeface="Calibri"/>
                <a:sym typeface="Calibri"/>
              </a:rPr>
              <a:t>X</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DELETE - INSERT IMAGE HERE</a:t>
            </a:r>
            <a:endParaRPr/>
          </a:p>
        </p:txBody>
      </p:sp>
      <p:sp>
        <p:nvSpPr>
          <p:cNvPr id="236" name="Google Shape;236;p27"/>
          <p:cNvSpPr txBox="1"/>
          <p:nvPr>
            <p:ph idx="3" type="body"/>
          </p:nvPr>
        </p:nvSpPr>
        <p:spPr>
          <a:xfrm>
            <a:off x="594326" y="2593826"/>
            <a:ext cx="3433800" cy="744000"/>
          </a:xfrm>
          <a:prstGeom prst="rect">
            <a:avLst/>
          </a:prstGeom>
          <a:noFill/>
          <a:ln>
            <a:noFill/>
          </a:ln>
        </p:spPr>
        <p:txBody>
          <a:bodyPr anchorCtr="0" anchor="t" bIns="45700" lIns="91425" spcFirstLastPara="1" rIns="91425" wrap="square" tIns="45700">
            <a:noAutofit/>
          </a:bodyPr>
          <a:lstStyle>
            <a:lvl1pPr indent="-228600" lvl="0" marL="457200" rtl="0">
              <a:lnSpc>
                <a:spcPct val="90000"/>
              </a:lnSpc>
              <a:spcBef>
                <a:spcPts val="1000"/>
              </a:spcBef>
              <a:spcAft>
                <a:spcPts val="0"/>
              </a:spcAft>
              <a:buClr>
                <a:srgbClr val="3A3838"/>
              </a:buClr>
              <a:buSzPts val="4800"/>
              <a:buNone/>
              <a:defRPr b="1" sz="4800">
                <a:solidFill>
                  <a:srgbClr val="3A3838"/>
                </a:solidFill>
                <a:latin typeface="Barlow Condensed"/>
                <a:ea typeface="Barlow Condensed"/>
                <a:cs typeface="Barlow Condensed"/>
                <a:sym typeface="Barlow Condensed"/>
              </a:defRPr>
            </a:lvl1pPr>
            <a:lvl2pPr indent="-342900" lvl="1" marL="914400" rtl="0">
              <a:lnSpc>
                <a:spcPct val="90000"/>
              </a:lnSpc>
              <a:spcBef>
                <a:spcPts val="500"/>
              </a:spcBef>
              <a:spcAft>
                <a:spcPts val="0"/>
              </a:spcAft>
              <a:buClr>
                <a:srgbClr val="3A3838"/>
              </a:buClr>
              <a:buSzPts val="1800"/>
              <a:buChar char="•"/>
              <a:defRPr/>
            </a:lvl2pPr>
            <a:lvl3pPr indent="-342900" lvl="2" marL="1371600" rtl="0">
              <a:lnSpc>
                <a:spcPct val="90000"/>
              </a:lnSpc>
              <a:spcBef>
                <a:spcPts val="500"/>
              </a:spcBef>
              <a:spcAft>
                <a:spcPts val="0"/>
              </a:spcAft>
              <a:buClr>
                <a:srgbClr val="3A3838"/>
              </a:buClr>
              <a:buSzPts val="1800"/>
              <a:buChar char="•"/>
              <a:defRPr/>
            </a:lvl3pPr>
            <a:lvl4pPr indent="-342900" lvl="3" marL="1828800" rtl="0">
              <a:lnSpc>
                <a:spcPct val="90000"/>
              </a:lnSpc>
              <a:spcBef>
                <a:spcPts val="500"/>
              </a:spcBef>
              <a:spcAft>
                <a:spcPts val="0"/>
              </a:spcAft>
              <a:buClr>
                <a:srgbClr val="3A3838"/>
              </a:buClr>
              <a:buSzPts val="1800"/>
              <a:buChar char="•"/>
              <a:defRPr/>
            </a:lvl4pPr>
            <a:lvl5pPr indent="-342900" lvl="4" marL="2286000" rtl="0">
              <a:lnSpc>
                <a:spcPct val="90000"/>
              </a:lnSpc>
              <a:spcBef>
                <a:spcPts val="500"/>
              </a:spcBef>
              <a:spcAft>
                <a:spcPts val="0"/>
              </a:spcAft>
              <a:buClr>
                <a:srgbClr val="3A3838"/>
              </a:buClr>
              <a:buSzPts val="1800"/>
              <a:buChar char="•"/>
              <a:defRPr/>
            </a:lvl5pPr>
            <a:lvl6pPr indent="-342900" lvl="5" marL="2743200" rtl="0">
              <a:lnSpc>
                <a:spcPct val="90000"/>
              </a:lnSpc>
              <a:spcBef>
                <a:spcPts val="500"/>
              </a:spcBef>
              <a:spcAft>
                <a:spcPts val="0"/>
              </a:spcAft>
              <a:buClr>
                <a:schemeClr val="dk1"/>
              </a:buClr>
              <a:buSzPts val="1800"/>
              <a:buChar char="•"/>
              <a:defRPr/>
            </a:lvl6pPr>
            <a:lvl7pPr indent="-342900" lvl="6" marL="3200400" rtl="0">
              <a:lnSpc>
                <a:spcPct val="90000"/>
              </a:lnSpc>
              <a:spcBef>
                <a:spcPts val="500"/>
              </a:spcBef>
              <a:spcAft>
                <a:spcPts val="0"/>
              </a:spcAft>
              <a:buClr>
                <a:schemeClr val="dk1"/>
              </a:buClr>
              <a:buSzPts val="1800"/>
              <a:buChar char="•"/>
              <a:defRPr/>
            </a:lvl7pPr>
            <a:lvl8pPr indent="-342900" lvl="7" marL="3657600" rtl="0">
              <a:lnSpc>
                <a:spcPct val="90000"/>
              </a:lnSpc>
              <a:spcBef>
                <a:spcPts val="500"/>
              </a:spcBef>
              <a:spcAft>
                <a:spcPts val="0"/>
              </a:spcAft>
              <a:buClr>
                <a:schemeClr val="dk1"/>
              </a:buClr>
              <a:buSzPts val="1800"/>
              <a:buChar char="•"/>
              <a:defRPr/>
            </a:lvl8pPr>
            <a:lvl9pPr indent="-342900" lvl="8" marL="4114800" rtl="0">
              <a:lnSpc>
                <a:spcPct val="90000"/>
              </a:lnSpc>
              <a:spcBef>
                <a:spcPts val="500"/>
              </a:spcBef>
              <a:spcAft>
                <a:spcPts val="0"/>
              </a:spcAft>
              <a:buClr>
                <a:schemeClr val="dk1"/>
              </a:buClr>
              <a:buSzPts val="1800"/>
              <a:buChar char="•"/>
              <a:defRPr/>
            </a:lvl9pPr>
          </a:lstStyle>
          <a:p/>
        </p:txBody>
      </p:sp>
      <p:sp>
        <p:nvSpPr>
          <p:cNvPr id="237" name="Google Shape;237;p27"/>
          <p:cNvSpPr txBox="1"/>
          <p:nvPr>
            <p:ph idx="12" type="sldNum"/>
          </p:nvPr>
        </p:nvSpPr>
        <p:spPr>
          <a:xfrm>
            <a:off x="5408595" y="6333009"/>
            <a:ext cx="731700" cy="525000"/>
          </a:xfrm>
          <a:prstGeom prst="rect">
            <a:avLst/>
          </a:prstGeom>
        </p:spPr>
        <p:txBody>
          <a:bodyPr anchorCtr="0" anchor="t" bIns="45700" lIns="91425" spcFirstLastPara="1" rIns="91425" wrap="square" tIns="45700">
            <a:noAutofit/>
          </a:bodyPr>
          <a:lstStyle>
            <a:lvl1pPr lvl="0" rtl="0">
              <a:buNone/>
              <a:defRPr sz="1300">
                <a:solidFill>
                  <a:srgbClr val="757070"/>
                </a:solidFill>
              </a:defRPr>
            </a:lvl1pPr>
            <a:lvl2pPr lvl="1" rtl="0">
              <a:buNone/>
              <a:defRPr sz="1300">
                <a:solidFill>
                  <a:srgbClr val="757070"/>
                </a:solidFill>
              </a:defRPr>
            </a:lvl2pPr>
            <a:lvl3pPr lvl="2" rtl="0">
              <a:buNone/>
              <a:defRPr sz="1300">
                <a:solidFill>
                  <a:srgbClr val="757070"/>
                </a:solidFill>
              </a:defRPr>
            </a:lvl3pPr>
            <a:lvl4pPr lvl="3" rtl="0">
              <a:buNone/>
              <a:defRPr sz="1300">
                <a:solidFill>
                  <a:srgbClr val="757070"/>
                </a:solidFill>
              </a:defRPr>
            </a:lvl4pPr>
            <a:lvl5pPr lvl="4" rtl="0">
              <a:buNone/>
              <a:defRPr sz="1300">
                <a:solidFill>
                  <a:srgbClr val="757070"/>
                </a:solidFill>
              </a:defRPr>
            </a:lvl5pPr>
            <a:lvl6pPr lvl="5" rtl="0">
              <a:buNone/>
              <a:defRPr sz="1300">
                <a:solidFill>
                  <a:srgbClr val="757070"/>
                </a:solidFill>
              </a:defRPr>
            </a:lvl6pPr>
            <a:lvl7pPr lvl="6" rtl="0">
              <a:buNone/>
              <a:defRPr sz="1300">
                <a:solidFill>
                  <a:srgbClr val="757070"/>
                </a:solidFill>
              </a:defRPr>
            </a:lvl7pPr>
            <a:lvl8pPr lvl="7" rtl="0">
              <a:buNone/>
              <a:defRPr sz="1300">
                <a:solidFill>
                  <a:srgbClr val="757070"/>
                </a:solidFill>
              </a:defRPr>
            </a:lvl8pPr>
            <a:lvl9pPr lvl="8" rtl="0">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 Blank-Slide v.7">
  <p:cSld name="Blank-Slide-6">
    <p:spTree>
      <p:nvGrpSpPr>
        <p:cNvPr id="238" name="Shape 238"/>
        <p:cNvGrpSpPr/>
        <p:nvPr/>
      </p:nvGrpSpPr>
      <p:grpSpPr>
        <a:xfrm>
          <a:off x="0" y="0"/>
          <a:ext cx="0" cy="0"/>
          <a:chOff x="0" y="0"/>
          <a:chExt cx="0" cy="0"/>
        </a:xfrm>
      </p:grpSpPr>
      <p:pic>
        <p:nvPicPr>
          <p:cNvPr id="239" name="Google Shape;239;p28"/>
          <p:cNvPicPr preferRelativeResize="0"/>
          <p:nvPr/>
        </p:nvPicPr>
        <p:blipFill rotWithShape="1">
          <a:blip r:embed="rId2">
            <a:alphaModFix/>
          </a:blip>
          <a:srcRect b="0" l="0" r="0" t="0"/>
          <a:stretch/>
        </p:blipFill>
        <p:spPr>
          <a:xfrm>
            <a:off x="5759339" y="-21409"/>
            <a:ext cx="6457438" cy="6891284"/>
          </a:xfrm>
          <a:prstGeom prst="rect">
            <a:avLst/>
          </a:prstGeom>
          <a:noFill/>
          <a:ln>
            <a:noFill/>
          </a:ln>
        </p:spPr>
      </p:pic>
      <p:cxnSp>
        <p:nvCxnSpPr>
          <p:cNvPr id="240" name="Google Shape;240;p28"/>
          <p:cNvCxnSpPr/>
          <p:nvPr/>
        </p:nvCxnSpPr>
        <p:spPr>
          <a:xfrm>
            <a:off x="673156" y="2333297"/>
            <a:ext cx="2543010" cy="0"/>
          </a:xfrm>
          <a:prstGeom prst="straightConnector1">
            <a:avLst/>
          </a:prstGeom>
          <a:noFill/>
          <a:ln cap="flat" cmpd="sng" w="38100">
            <a:solidFill>
              <a:schemeClr val="accent1"/>
            </a:solidFill>
            <a:prstDash val="solid"/>
            <a:miter lim="800000"/>
            <a:headEnd len="sm" w="sm" type="none"/>
            <a:tailEnd len="sm" w="sm" type="none"/>
          </a:ln>
        </p:spPr>
      </p:cxnSp>
      <p:sp>
        <p:nvSpPr>
          <p:cNvPr id="241" name="Google Shape;241;p28"/>
          <p:cNvSpPr txBox="1"/>
          <p:nvPr>
            <p:ph idx="1" type="body"/>
          </p:nvPr>
        </p:nvSpPr>
        <p:spPr>
          <a:xfrm>
            <a:off x="673156" y="3973485"/>
            <a:ext cx="4214154" cy="205213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800"/>
              <a:buNone/>
              <a:defRPr b="0" i="0" sz="18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28"/>
          <p:cNvSpPr/>
          <p:nvPr/>
        </p:nvSpPr>
        <p:spPr>
          <a:xfrm>
            <a:off x="5744098" y="0"/>
            <a:ext cx="618251" cy="6869875"/>
          </a:xfrm>
          <a:prstGeom prst="rightBrace">
            <a:avLst>
              <a:gd fmla="val 61296" name="adj1"/>
              <a:gd fmla="val 43051" name="adj2"/>
            </a:avLst>
          </a:prstGeom>
          <a:solidFill>
            <a:srgbClr val="F0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Barlow Condensed"/>
              <a:ea typeface="Barlow Condensed"/>
              <a:cs typeface="Barlow Condensed"/>
              <a:sym typeface="Barlow Condensed"/>
            </a:endParaRPr>
          </a:p>
        </p:txBody>
      </p:sp>
      <p:pic>
        <p:nvPicPr>
          <p:cNvPr id="243" name="Google Shape;243;p28"/>
          <p:cNvPicPr preferRelativeResize="0"/>
          <p:nvPr/>
        </p:nvPicPr>
        <p:blipFill rotWithShape="1">
          <a:blip r:embed="rId3">
            <a:alphaModFix/>
          </a:blip>
          <a:srcRect b="0" l="0" r="0" t="0"/>
          <a:stretch/>
        </p:blipFill>
        <p:spPr>
          <a:xfrm>
            <a:off x="10965537" y="365017"/>
            <a:ext cx="986792" cy="558007"/>
          </a:xfrm>
          <a:prstGeom prst="rect">
            <a:avLst/>
          </a:prstGeom>
          <a:noFill/>
          <a:ln>
            <a:noFill/>
          </a:ln>
        </p:spPr>
      </p:pic>
      <p:sp>
        <p:nvSpPr>
          <p:cNvPr id="244" name="Google Shape;244;p28"/>
          <p:cNvSpPr txBox="1"/>
          <p:nvPr>
            <p:ph idx="2" type="body"/>
          </p:nvPr>
        </p:nvSpPr>
        <p:spPr>
          <a:xfrm>
            <a:off x="596842" y="1084229"/>
            <a:ext cx="5238647" cy="372434"/>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600"/>
              <a:buNone/>
              <a:defRPr b="0" sz="16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28"/>
          <p:cNvSpPr txBox="1"/>
          <p:nvPr>
            <p:ph idx="3" type="body"/>
          </p:nvPr>
        </p:nvSpPr>
        <p:spPr>
          <a:xfrm>
            <a:off x="594326" y="2593826"/>
            <a:ext cx="3433800" cy="744000"/>
          </a:xfrm>
          <a:prstGeom prst="rect">
            <a:avLst/>
          </a:prstGeom>
          <a:noFill/>
          <a:ln>
            <a:noFill/>
          </a:ln>
        </p:spPr>
        <p:txBody>
          <a:bodyPr anchorCtr="0" anchor="t" bIns="45700" lIns="91425" spcFirstLastPara="1" rIns="91425" wrap="square" tIns="45700">
            <a:noAutofit/>
          </a:bodyPr>
          <a:lstStyle>
            <a:lvl1pPr indent="-228600" lvl="0" marL="457200" rtl="0">
              <a:lnSpc>
                <a:spcPct val="90000"/>
              </a:lnSpc>
              <a:spcBef>
                <a:spcPts val="1000"/>
              </a:spcBef>
              <a:spcAft>
                <a:spcPts val="0"/>
              </a:spcAft>
              <a:buClr>
                <a:srgbClr val="3A3838"/>
              </a:buClr>
              <a:buSzPts val="4800"/>
              <a:buNone/>
              <a:defRPr b="1" sz="4800">
                <a:solidFill>
                  <a:srgbClr val="3A3838"/>
                </a:solidFill>
                <a:latin typeface="Barlow Condensed"/>
                <a:ea typeface="Barlow Condensed"/>
                <a:cs typeface="Barlow Condensed"/>
                <a:sym typeface="Barlow Condensed"/>
              </a:defRPr>
            </a:lvl1pPr>
            <a:lvl2pPr indent="-342900" lvl="1" marL="914400" rtl="0">
              <a:lnSpc>
                <a:spcPct val="90000"/>
              </a:lnSpc>
              <a:spcBef>
                <a:spcPts val="500"/>
              </a:spcBef>
              <a:spcAft>
                <a:spcPts val="0"/>
              </a:spcAft>
              <a:buClr>
                <a:srgbClr val="3A3838"/>
              </a:buClr>
              <a:buSzPts val="1800"/>
              <a:buChar char="•"/>
              <a:defRPr/>
            </a:lvl2pPr>
            <a:lvl3pPr indent="-342900" lvl="2" marL="1371600" rtl="0">
              <a:lnSpc>
                <a:spcPct val="90000"/>
              </a:lnSpc>
              <a:spcBef>
                <a:spcPts val="500"/>
              </a:spcBef>
              <a:spcAft>
                <a:spcPts val="0"/>
              </a:spcAft>
              <a:buClr>
                <a:srgbClr val="3A3838"/>
              </a:buClr>
              <a:buSzPts val="1800"/>
              <a:buChar char="•"/>
              <a:defRPr/>
            </a:lvl3pPr>
            <a:lvl4pPr indent="-342900" lvl="3" marL="1828800" rtl="0">
              <a:lnSpc>
                <a:spcPct val="90000"/>
              </a:lnSpc>
              <a:spcBef>
                <a:spcPts val="500"/>
              </a:spcBef>
              <a:spcAft>
                <a:spcPts val="0"/>
              </a:spcAft>
              <a:buClr>
                <a:srgbClr val="3A3838"/>
              </a:buClr>
              <a:buSzPts val="1800"/>
              <a:buChar char="•"/>
              <a:defRPr/>
            </a:lvl4pPr>
            <a:lvl5pPr indent="-342900" lvl="4" marL="2286000" rtl="0">
              <a:lnSpc>
                <a:spcPct val="90000"/>
              </a:lnSpc>
              <a:spcBef>
                <a:spcPts val="500"/>
              </a:spcBef>
              <a:spcAft>
                <a:spcPts val="0"/>
              </a:spcAft>
              <a:buClr>
                <a:srgbClr val="3A3838"/>
              </a:buClr>
              <a:buSzPts val="1800"/>
              <a:buChar char="•"/>
              <a:defRPr/>
            </a:lvl5pPr>
            <a:lvl6pPr indent="-342900" lvl="5" marL="2743200" rtl="0">
              <a:lnSpc>
                <a:spcPct val="90000"/>
              </a:lnSpc>
              <a:spcBef>
                <a:spcPts val="500"/>
              </a:spcBef>
              <a:spcAft>
                <a:spcPts val="0"/>
              </a:spcAft>
              <a:buClr>
                <a:schemeClr val="dk1"/>
              </a:buClr>
              <a:buSzPts val="1800"/>
              <a:buChar char="•"/>
              <a:defRPr/>
            </a:lvl6pPr>
            <a:lvl7pPr indent="-342900" lvl="6" marL="3200400" rtl="0">
              <a:lnSpc>
                <a:spcPct val="90000"/>
              </a:lnSpc>
              <a:spcBef>
                <a:spcPts val="500"/>
              </a:spcBef>
              <a:spcAft>
                <a:spcPts val="0"/>
              </a:spcAft>
              <a:buClr>
                <a:schemeClr val="dk1"/>
              </a:buClr>
              <a:buSzPts val="1800"/>
              <a:buChar char="•"/>
              <a:defRPr/>
            </a:lvl7pPr>
            <a:lvl8pPr indent="-342900" lvl="7" marL="3657600" rtl="0">
              <a:lnSpc>
                <a:spcPct val="90000"/>
              </a:lnSpc>
              <a:spcBef>
                <a:spcPts val="500"/>
              </a:spcBef>
              <a:spcAft>
                <a:spcPts val="0"/>
              </a:spcAft>
              <a:buClr>
                <a:schemeClr val="dk1"/>
              </a:buClr>
              <a:buSzPts val="1800"/>
              <a:buChar char="•"/>
              <a:defRPr/>
            </a:lvl8pPr>
            <a:lvl9pPr indent="-342900" lvl="8" marL="4114800" rtl="0">
              <a:lnSpc>
                <a:spcPct val="90000"/>
              </a:lnSpc>
              <a:spcBef>
                <a:spcPts val="500"/>
              </a:spcBef>
              <a:spcAft>
                <a:spcPts val="0"/>
              </a:spcAft>
              <a:buClr>
                <a:schemeClr val="dk1"/>
              </a:buClr>
              <a:buSzPts val="1800"/>
              <a:buChar char="•"/>
              <a:defRPr/>
            </a:lvl9pPr>
          </a:lstStyle>
          <a:p/>
        </p:txBody>
      </p:sp>
      <p:sp>
        <p:nvSpPr>
          <p:cNvPr id="246" name="Google Shape;246;p2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 Blank-Slide v.8">
  <p:cSld name="Blank-Slide_1">
    <p:spTree>
      <p:nvGrpSpPr>
        <p:cNvPr id="247" name="Shape 247"/>
        <p:cNvGrpSpPr/>
        <p:nvPr/>
      </p:nvGrpSpPr>
      <p:grpSpPr>
        <a:xfrm>
          <a:off x="0" y="0"/>
          <a:ext cx="0" cy="0"/>
          <a:chOff x="0" y="0"/>
          <a:chExt cx="0" cy="0"/>
        </a:xfrm>
      </p:grpSpPr>
      <p:pic>
        <p:nvPicPr>
          <p:cNvPr id="248" name="Google Shape;248;p29"/>
          <p:cNvPicPr preferRelativeResize="0"/>
          <p:nvPr/>
        </p:nvPicPr>
        <p:blipFill rotWithShape="1">
          <a:blip r:embed="rId2">
            <a:alphaModFix/>
          </a:blip>
          <a:srcRect b="0" l="0" r="0" t="0"/>
          <a:stretch/>
        </p:blipFill>
        <p:spPr>
          <a:xfrm>
            <a:off x="5841" y="0"/>
            <a:ext cx="12179808" cy="6858000"/>
          </a:xfrm>
          <a:prstGeom prst="rect">
            <a:avLst/>
          </a:prstGeom>
          <a:noFill/>
          <a:ln>
            <a:noFill/>
          </a:ln>
        </p:spPr>
      </p:pic>
      <p:sp>
        <p:nvSpPr>
          <p:cNvPr id="249" name="Google Shape;249;p29"/>
          <p:cNvSpPr txBox="1"/>
          <p:nvPr>
            <p:ph idx="1" type="body"/>
          </p:nvPr>
        </p:nvSpPr>
        <p:spPr>
          <a:xfrm>
            <a:off x="4379119" y="774551"/>
            <a:ext cx="3433800" cy="744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FFFFF"/>
              </a:buClr>
              <a:buSzPts val="4800"/>
              <a:buNone/>
              <a:defRPr b="1" sz="4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50" name="Google Shape;250;p29"/>
          <p:cNvSpPr txBox="1"/>
          <p:nvPr>
            <p:ph idx="2" type="body"/>
          </p:nvPr>
        </p:nvSpPr>
        <p:spPr>
          <a:xfrm>
            <a:off x="3458891" y="385012"/>
            <a:ext cx="5274300" cy="3723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FFFFF"/>
              </a:buClr>
              <a:buSzPts val="1600"/>
              <a:buNone/>
              <a:defRPr b="0" sz="16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51" name="Google Shape;251;p29"/>
          <p:cNvSpPr txBox="1"/>
          <p:nvPr>
            <p:ph idx="3" type="body"/>
          </p:nvPr>
        </p:nvSpPr>
        <p:spPr>
          <a:xfrm>
            <a:off x="725214" y="2333296"/>
            <a:ext cx="11020200" cy="41397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1800"/>
              <a:buFont typeface="Arial"/>
              <a:buNone/>
              <a:defRPr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pic>
        <p:nvPicPr>
          <p:cNvPr id="252" name="Google Shape;252;p29"/>
          <p:cNvPicPr preferRelativeResize="0"/>
          <p:nvPr/>
        </p:nvPicPr>
        <p:blipFill rotWithShape="1">
          <a:blip r:embed="rId3">
            <a:alphaModFix/>
          </a:blip>
          <a:srcRect b="0" l="0" r="0" t="0"/>
          <a:stretch/>
        </p:blipFill>
        <p:spPr>
          <a:xfrm>
            <a:off x="5770129" y="1674356"/>
            <a:ext cx="651740" cy="368544"/>
          </a:xfrm>
          <a:prstGeom prst="rect">
            <a:avLst/>
          </a:prstGeom>
          <a:noFill/>
          <a:ln>
            <a:noFill/>
          </a:ln>
        </p:spPr>
      </p:pic>
      <p:sp>
        <p:nvSpPr>
          <p:cNvPr id="253" name="Google Shape;253;p2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 Blank-Slide v.9">
  <p:cSld name="Blank-Slide-2_1">
    <p:spTree>
      <p:nvGrpSpPr>
        <p:cNvPr id="254" name="Shape 254"/>
        <p:cNvGrpSpPr/>
        <p:nvPr/>
      </p:nvGrpSpPr>
      <p:grpSpPr>
        <a:xfrm>
          <a:off x="0" y="0"/>
          <a:ext cx="0" cy="0"/>
          <a:chOff x="0" y="0"/>
          <a:chExt cx="0" cy="0"/>
        </a:xfrm>
      </p:grpSpPr>
      <p:pic>
        <p:nvPicPr>
          <p:cNvPr id="255" name="Google Shape;255;p30"/>
          <p:cNvPicPr preferRelativeResize="0"/>
          <p:nvPr/>
        </p:nvPicPr>
        <p:blipFill rotWithShape="1">
          <a:blip r:embed="rId2">
            <a:alphaModFix/>
          </a:blip>
          <a:srcRect b="0" l="0" r="0" t="0"/>
          <a:stretch/>
        </p:blipFill>
        <p:spPr>
          <a:xfrm>
            <a:off x="5841" y="0"/>
            <a:ext cx="12179808" cy="6858000"/>
          </a:xfrm>
          <a:prstGeom prst="rect">
            <a:avLst/>
          </a:prstGeom>
          <a:noFill/>
          <a:ln>
            <a:noFill/>
          </a:ln>
        </p:spPr>
      </p:pic>
      <p:sp>
        <p:nvSpPr>
          <p:cNvPr id="256" name="Google Shape;256;p30"/>
          <p:cNvSpPr txBox="1"/>
          <p:nvPr>
            <p:ph idx="1" type="body"/>
          </p:nvPr>
        </p:nvSpPr>
        <p:spPr>
          <a:xfrm>
            <a:off x="4379119" y="774551"/>
            <a:ext cx="3433800" cy="744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FFFFF"/>
              </a:buClr>
              <a:buSzPts val="4800"/>
              <a:buNone/>
              <a:defRPr b="1" sz="4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57" name="Google Shape;257;p30"/>
          <p:cNvSpPr txBox="1"/>
          <p:nvPr>
            <p:ph idx="2" type="body"/>
          </p:nvPr>
        </p:nvSpPr>
        <p:spPr>
          <a:xfrm>
            <a:off x="3458891" y="385012"/>
            <a:ext cx="5274300" cy="3723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FFFFF"/>
              </a:buClr>
              <a:buSzPts val="1600"/>
              <a:buNone/>
              <a:defRPr b="0" sz="16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58" name="Google Shape;258;p30"/>
          <p:cNvSpPr txBox="1"/>
          <p:nvPr>
            <p:ph idx="3" type="body"/>
          </p:nvPr>
        </p:nvSpPr>
        <p:spPr>
          <a:xfrm>
            <a:off x="399343" y="2517569"/>
            <a:ext cx="5370900" cy="36975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1800"/>
              <a:buFont typeface="Arial"/>
              <a:buNone/>
              <a:defRPr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pic>
        <p:nvPicPr>
          <p:cNvPr id="259" name="Google Shape;259;p30"/>
          <p:cNvPicPr preferRelativeResize="0"/>
          <p:nvPr/>
        </p:nvPicPr>
        <p:blipFill rotWithShape="1">
          <a:blip r:embed="rId3">
            <a:alphaModFix/>
          </a:blip>
          <a:srcRect b="0" l="0" r="0" t="0"/>
          <a:stretch/>
        </p:blipFill>
        <p:spPr>
          <a:xfrm>
            <a:off x="5770129" y="1674356"/>
            <a:ext cx="651740" cy="368544"/>
          </a:xfrm>
          <a:prstGeom prst="rect">
            <a:avLst/>
          </a:prstGeom>
          <a:noFill/>
          <a:ln>
            <a:noFill/>
          </a:ln>
        </p:spPr>
      </p:pic>
      <p:sp>
        <p:nvSpPr>
          <p:cNvPr id="260" name="Google Shape;260;p30"/>
          <p:cNvSpPr txBox="1"/>
          <p:nvPr>
            <p:ph idx="4" type="body"/>
          </p:nvPr>
        </p:nvSpPr>
        <p:spPr>
          <a:xfrm>
            <a:off x="6421875" y="2517575"/>
            <a:ext cx="5370900" cy="36975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1800"/>
              <a:buFont typeface="Arial"/>
              <a:buNone/>
              <a:defRPr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61" name="Google Shape;261;p3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b |  Speaker-Cover">
  <p:cSld name="Speaker-Cover">
    <p:spTree>
      <p:nvGrpSpPr>
        <p:cNvPr id="75" name="Shape 75"/>
        <p:cNvGrpSpPr/>
        <p:nvPr/>
      </p:nvGrpSpPr>
      <p:grpSpPr>
        <a:xfrm>
          <a:off x="0" y="0"/>
          <a:ext cx="0" cy="0"/>
          <a:chOff x="0" y="0"/>
          <a:chExt cx="0" cy="0"/>
        </a:xfrm>
      </p:grpSpPr>
      <p:pic>
        <p:nvPicPr>
          <p:cNvPr id="76" name="Google Shape;76;p4"/>
          <p:cNvPicPr preferRelativeResize="0"/>
          <p:nvPr/>
        </p:nvPicPr>
        <p:blipFill rotWithShape="1">
          <a:blip r:embed="rId2">
            <a:alphaModFix/>
          </a:blip>
          <a:srcRect b="0" l="0" r="0" t="0"/>
          <a:stretch/>
        </p:blipFill>
        <p:spPr>
          <a:xfrm>
            <a:off x="6883399" y="0"/>
            <a:ext cx="5308601" cy="6858001"/>
          </a:xfrm>
          <a:prstGeom prst="rect">
            <a:avLst/>
          </a:prstGeom>
          <a:noFill/>
          <a:ln>
            <a:noFill/>
          </a:ln>
        </p:spPr>
      </p:pic>
      <p:pic>
        <p:nvPicPr>
          <p:cNvPr id="77" name="Google Shape;77;p4"/>
          <p:cNvPicPr preferRelativeResize="0"/>
          <p:nvPr/>
        </p:nvPicPr>
        <p:blipFill rotWithShape="1">
          <a:blip r:embed="rId3">
            <a:alphaModFix/>
          </a:blip>
          <a:srcRect b="0" l="0" r="0" t="0"/>
          <a:stretch/>
        </p:blipFill>
        <p:spPr>
          <a:xfrm>
            <a:off x="9135103" y="6164560"/>
            <a:ext cx="806763" cy="456206"/>
          </a:xfrm>
          <a:prstGeom prst="rect">
            <a:avLst/>
          </a:prstGeom>
          <a:noFill/>
          <a:ln>
            <a:noFill/>
          </a:ln>
        </p:spPr>
      </p:pic>
      <p:sp>
        <p:nvSpPr>
          <p:cNvPr id="78" name="Google Shape;78;p4"/>
          <p:cNvSpPr txBox="1"/>
          <p:nvPr/>
        </p:nvSpPr>
        <p:spPr>
          <a:xfrm>
            <a:off x="8424059" y="2182278"/>
            <a:ext cx="2229000" cy="741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4800"/>
              <a:buFont typeface="Arial"/>
              <a:buNone/>
            </a:pPr>
            <a:r>
              <a:rPr b="0" i="0" lang="en-US" sz="4800" u="none" cap="none" strike="noStrike">
                <a:solidFill>
                  <a:srgbClr val="FFFFFF"/>
                </a:solidFill>
                <a:latin typeface="Calibri"/>
                <a:ea typeface="Calibri"/>
                <a:cs typeface="Calibri"/>
                <a:sym typeface="Calibri"/>
              </a:rPr>
              <a:t>Hi, I’m</a:t>
            </a:r>
            <a:endParaRPr/>
          </a:p>
        </p:txBody>
      </p:sp>
      <p:sp>
        <p:nvSpPr>
          <p:cNvPr id="79" name="Google Shape;79;p4"/>
          <p:cNvSpPr txBox="1"/>
          <p:nvPr>
            <p:ph idx="1" type="body"/>
          </p:nvPr>
        </p:nvSpPr>
        <p:spPr>
          <a:xfrm>
            <a:off x="7244525" y="2969275"/>
            <a:ext cx="4669800" cy="10539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chemeClr val="lt1"/>
              </a:buClr>
              <a:buSzPts val="7200"/>
              <a:buNone/>
              <a:defRPr sz="7200">
                <a:solidFill>
                  <a:schemeClr val="lt1"/>
                </a:solidFill>
                <a:latin typeface="Calibri"/>
                <a:ea typeface="Calibri"/>
                <a:cs typeface="Calibri"/>
                <a:sym typeface="Calibri"/>
              </a:defRPr>
            </a:lvl1pPr>
            <a:lvl2pPr indent="-342900" lvl="1" marL="914400" rtl="0" algn="l">
              <a:lnSpc>
                <a:spcPct val="90000"/>
              </a:lnSpc>
              <a:spcBef>
                <a:spcPts val="500"/>
              </a:spcBef>
              <a:spcAft>
                <a:spcPts val="0"/>
              </a:spcAft>
              <a:buClr>
                <a:srgbClr val="3A3838"/>
              </a:buClr>
              <a:buSzPts val="1800"/>
              <a:buChar char="•"/>
              <a:defRPr/>
            </a:lvl2pPr>
            <a:lvl3pPr indent="-342900" lvl="2" marL="1371600" rtl="0" algn="l">
              <a:lnSpc>
                <a:spcPct val="90000"/>
              </a:lnSpc>
              <a:spcBef>
                <a:spcPts val="500"/>
              </a:spcBef>
              <a:spcAft>
                <a:spcPts val="0"/>
              </a:spcAft>
              <a:buClr>
                <a:srgbClr val="3A3838"/>
              </a:buClr>
              <a:buSzPts val="1800"/>
              <a:buChar char="•"/>
              <a:defRPr/>
            </a:lvl3pPr>
            <a:lvl4pPr indent="-342900" lvl="3" marL="1828800" rtl="0" algn="l">
              <a:lnSpc>
                <a:spcPct val="90000"/>
              </a:lnSpc>
              <a:spcBef>
                <a:spcPts val="500"/>
              </a:spcBef>
              <a:spcAft>
                <a:spcPts val="0"/>
              </a:spcAft>
              <a:buClr>
                <a:srgbClr val="3A3838"/>
              </a:buClr>
              <a:buSzPts val="1800"/>
              <a:buChar char="•"/>
              <a:defRPr/>
            </a:lvl4pPr>
            <a:lvl5pPr indent="-342900" lvl="4" marL="2286000" rtl="0" algn="l">
              <a:lnSpc>
                <a:spcPct val="90000"/>
              </a:lnSpc>
              <a:spcBef>
                <a:spcPts val="500"/>
              </a:spcBef>
              <a:spcAft>
                <a:spcPts val="0"/>
              </a:spcAft>
              <a:buClr>
                <a:srgbClr val="3A3838"/>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0" name="Google Shape;80;p4"/>
          <p:cNvSpPr txBox="1"/>
          <p:nvPr>
            <p:ph idx="2" type="body"/>
          </p:nvPr>
        </p:nvSpPr>
        <p:spPr>
          <a:xfrm>
            <a:off x="8765866" y="4164249"/>
            <a:ext cx="1545300" cy="2946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FFFFF"/>
              </a:buClr>
              <a:buSzPts val="1600"/>
              <a:buNone/>
              <a:defRPr sz="1600">
                <a:solidFill>
                  <a:srgbClr val="FFFFFF"/>
                </a:solidFill>
                <a:latin typeface="Calibri"/>
                <a:ea typeface="Calibri"/>
                <a:cs typeface="Calibri"/>
                <a:sym typeface="Calibri"/>
              </a:defRPr>
            </a:lvl1pPr>
            <a:lvl2pPr indent="-342900" lvl="1" marL="914400" rtl="0" algn="l">
              <a:lnSpc>
                <a:spcPct val="90000"/>
              </a:lnSpc>
              <a:spcBef>
                <a:spcPts val="500"/>
              </a:spcBef>
              <a:spcAft>
                <a:spcPts val="0"/>
              </a:spcAft>
              <a:buClr>
                <a:srgbClr val="3A3838"/>
              </a:buClr>
              <a:buSzPts val="1800"/>
              <a:buChar char="•"/>
              <a:defRPr/>
            </a:lvl2pPr>
            <a:lvl3pPr indent="-342900" lvl="2" marL="1371600" rtl="0" algn="l">
              <a:lnSpc>
                <a:spcPct val="90000"/>
              </a:lnSpc>
              <a:spcBef>
                <a:spcPts val="500"/>
              </a:spcBef>
              <a:spcAft>
                <a:spcPts val="0"/>
              </a:spcAft>
              <a:buClr>
                <a:srgbClr val="3A3838"/>
              </a:buClr>
              <a:buSzPts val="1800"/>
              <a:buChar char="•"/>
              <a:defRPr/>
            </a:lvl3pPr>
            <a:lvl4pPr indent="-342900" lvl="3" marL="1828800" rtl="0" algn="l">
              <a:lnSpc>
                <a:spcPct val="90000"/>
              </a:lnSpc>
              <a:spcBef>
                <a:spcPts val="500"/>
              </a:spcBef>
              <a:spcAft>
                <a:spcPts val="0"/>
              </a:spcAft>
              <a:buClr>
                <a:srgbClr val="3A3838"/>
              </a:buClr>
              <a:buSzPts val="1800"/>
              <a:buChar char="•"/>
              <a:defRPr/>
            </a:lvl4pPr>
            <a:lvl5pPr indent="-342900" lvl="4" marL="2286000" rtl="0" algn="l">
              <a:lnSpc>
                <a:spcPct val="90000"/>
              </a:lnSpc>
              <a:spcBef>
                <a:spcPts val="500"/>
              </a:spcBef>
              <a:spcAft>
                <a:spcPts val="0"/>
              </a:spcAft>
              <a:buClr>
                <a:srgbClr val="3A3838"/>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 name="Google Shape;81;p4"/>
          <p:cNvSpPr/>
          <p:nvPr/>
        </p:nvSpPr>
        <p:spPr>
          <a:xfrm>
            <a:off x="1" y="0"/>
            <a:ext cx="6873600" cy="6858000"/>
          </a:xfrm>
          <a:prstGeom prst="frame">
            <a:avLst>
              <a:gd fmla="val 12917" name="adj1"/>
            </a:avLst>
          </a:prstGeom>
          <a:solidFill>
            <a:srgbClr val="757070"/>
          </a:solidFill>
          <a:ln cap="flat" cmpd="sng" w="2857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0" u="none" cap="none" strike="noStrike">
                <a:solidFill>
                  <a:schemeClr val="lt1"/>
                </a:solidFill>
                <a:latin typeface="Calibri"/>
                <a:ea typeface="Calibri"/>
                <a:cs typeface="Calibri"/>
                <a:sym typeface="Calibri"/>
              </a:rPr>
              <a:t>X</a:t>
            </a:r>
            <a:endParaRPr/>
          </a:p>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INSERT IMAGE HERE</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 Blank-Slide v.10">
  <p:cSld name="Blank-Slide-3_1">
    <p:spTree>
      <p:nvGrpSpPr>
        <p:cNvPr id="262" name="Shape 262"/>
        <p:cNvGrpSpPr/>
        <p:nvPr/>
      </p:nvGrpSpPr>
      <p:grpSpPr>
        <a:xfrm>
          <a:off x="0" y="0"/>
          <a:ext cx="0" cy="0"/>
          <a:chOff x="0" y="0"/>
          <a:chExt cx="0" cy="0"/>
        </a:xfrm>
      </p:grpSpPr>
      <p:pic>
        <p:nvPicPr>
          <p:cNvPr id="263" name="Google Shape;263;p31"/>
          <p:cNvPicPr preferRelativeResize="0"/>
          <p:nvPr/>
        </p:nvPicPr>
        <p:blipFill rotWithShape="1">
          <a:blip r:embed="rId2">
            <a:alphaModFix/>
          </a:blip>
          <a:srcRect b="0" l="0" r="0" t="0"/>
          <a:stretch/>
        </p:blipFill>
        <p:spPr>
          <a:xfrm>
            <a:off x="5841" y="0"/>
            <a:ext cx="12179808" cy="6858000"/>
          </a:xfrm>
          <a:prstGeom prst="rect">
            <a:avLst/>
          </a:prstGeom>
          <a:noFill/>
          <a:ln>
            <a:noFill/>
          </a:ln>
        </p:spPr>
      </p:pic>
      <p:sp>
        <p:nvSpPr>
          <p:cNvPr id="264" name="Google Shape;264;p31"/>
          <p:cNvSpPr txBox="1"/>
          <p:nvPr>
            <p:ph idx="1" type="body"/>
          </p:nvPr>
        </p:nvSpPr>
        <p:spPr>
          <a:xfrm>
            <a:off x="7629666" y="1943634"/>
            <a:ext cx="3798300" cy="6876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1400"/>
              <a:buFont typeface="Arial"/>
              <a:buNone/>
              <a:defRPr sz="14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65" name="Google Shape;265;p31"/>
          <p:cNvSpPr txBox="1"/>
          <p:nvPr>
            <p:ph idx="2" type="body"/>
          </p:nvPr>
        </p:nvSpPr>
        <p:spPr>
          <a:xfrm>
            <a:off x="673156" y="4553487"/>
            <a:ext cx="4214100" cy="1472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800"/>
              <a:buNone/>
              <a:defRPr b="0" i="0"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cxnSp>
        <p:nvCxnSpPr>
          <p:cNvPr id="266" name="Google Shape;266;p31"/>
          <p:cNvCxnSpPr/>
          <p:nvPr/>
        </p:nvCxnSpPr>
        <p:spPr>
          <a:xfrm>
            <a:off x="673156" y="2333297"/>
            <a:ext cx="2543100" cy="0"/>
          </a:xfrm>
          <a:prstGeom prst="straightConnector1">
            <a:avLst/>
          </a:prstGeom>
          <a:noFill/>
          <a:ln cap="flat" cmpd="sng" w="38100">
            <a:solidFill>
              <a:schemeClr val="accent1"/>
            </a:solidFill>
            <a:prstDash val="solid"/>
            <a:miter lim="800000"/>
            <a:headEnd len="sm" w="sm" type="none"/>
            <a:tailEnd len="sm" w="sm" type="none"/>
          </a:ln>
        </p:spPr>
      </p:cxnSp>
      <p:sp>
        <p:nvSpPr>
          <p:cNvPr id="267" name="Google Shape;267;p31"/>
          <p:cNvSpPr/>
          <p:nvPr/>
        </p:nvSpPr>
        <p:spPr>
          <a:xfrm>
            <a:off x="6562358" y="1597717"/>
            <a:ext cx="1003363" cy="423545"/>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31"/>
          <p:cNvSpPr/>
          <p:nvPr/>
        </p:nvSpPr>
        <p:spPr>
          <a:xfrm>
            <a:off x="6562358" y="3231876"/>
            <a:ext cx="1003363" cy="423545"/>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31"/>
          <p:cNvSpPr/>
          <p:nvPr/>
        </p:nvSpPr>
        <p:spPr>
          <a:xfrm>
            <a:off x="6562358" y="4866035"/>
            <a:ext cx="1003363" cy="423545"/>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31"/>
          <p:cNvSpPr txBox="1"/>
          <p:nvPr>
            <p:ph idx="3" type="body"/>
          </p:nvPr>
        </p:nvSpPr>
        <p:spPr>
          <a:xfrm>
            <a:off x="7629666" y="1555291"/>
            <a:ext cx="3798300" cy="3882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2400"/>
              <a:buFont typeface="Arial"/>
              <a:buNone/>
              <a:defRPr b="1" sz="24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71" name="Google Shape;271;p31"/>
          <p:cNvSpPr txBox="1"/>
          <p:nvPr>
            <p:ph idx="4" type="body"/>
          </p:nvPr>
        </p:nvSpPr>
        <p:spPr>
          <a:xfrm>
            <a:off x="7629666" y="3620219"/>
            <a:ext cx="3798300" cy="6876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1400"/>
              <a:buFont typeface="Arial"/>
              <a:buNone/>
              <a:defRPr sz="14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72" name="Google Shape;272;p31"/>
          <p:cNvSpPr txBox="1"/>
          <p:nvPr>
            <p:ph idx="5" type="body"/>
          </p:nvPr>
        </p:nvSpPr>
        <p:spPr>
          <a:xfrm>
            <a:off x="7629666" y="3231876"/>
            <a:ext cx="3798300" cy="3882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2400"/>
              <a:buFont typeface="Arial"/>
              <a:buNone/>
              <a:defRPr b="1" sz="24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73" name="Google Shape;273;p31"/>
          <p:cNvSpPr txBox="1"/>
          <p:nvPr>
            <p:ph idx="6" type="body"/>
          </p:nvPr>
        </p:nvSpPr>
        <p:spPr>
          <a:xfrm>
            <a:off x="7629666" y="5254378"/>
            <a:ext cx="3798300" cy="6876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1400"/>
              <a:buFont typeface="Arial"/>
              <a:buNone/>
              <a:defRPr sz="14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74" name="Google Shape;274;p31"/>
          <p:cNvSpPr txBox="1"/>
          <p:nvPr>
            <p:ph idx="7" type="body"/>
          </p:nvPr>
        </p:nvSpPr>
        <p:spPr>
          <a:xfrm>
            <a:off x="7629666" y="4866035"/>
            <a:ext cx="3798300" cy="3882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2400"/>
              <a:buFont typeface="Arial"/>
              <a:buNone/>
              <a:defRPr b="1" sz="24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pic>
        <p:nvPicPr>
          <p:cNvPr id="275" name="Google Shape;275;p31"/>
          <p:cNvPicPr preferRelativeResize="0"/>
          <p:nvPr/>
        </p:nvPicPr>
        <p:blipFill rotWithShape="1">
          <a:blip r:embed="rId3">
            <a:alphaModFix/>
          </a:blip>
          <a:srcRect b="0" l="0" r="0" t="0"/>
          <a:stretch/>
        </p:blipFill>
        <p:spPr>
          <a:xfrm>
            <a:off x="673156" y="3920078"/>
            <a:ext cx="651740" cy="368544"/>
          </a:xfrm>
          <a:prstGeom prst="rect">
            <a:avLst/>
          </a:prstGeom>
          <a:noFill/>
          <a:ln>
            <a:noFill/>
          </a:ln>
        </p:spPr>
      </p:pic>
      <p:sp>
        <p:nvSpPr>
          <p:cNvPr id="276" name="Google Shape;276;p31"/>
          <p:cNvSpPr txBox="1"/>
          <p:nvPr>
            <p:ph idx="8" type="body"/>
          </p:nvPr>
        </p:nvSpPr>
        <p:spPr>
          <a:xfrm>
            <a:off x="596842" y="1084229"/>
            <a:ext cx="5238600" cy="3723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600"/>
              <a:buNone/>
              <a:defRPr b="0" sz="16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77" name="Google Shape;277;p31"/>
          <p:cNvSpPr txBox="1"/>
          <p:nvPr>
            <p:ph idx="9" type="body"/>
          </p:nvPr>
        </p:nvSpPr>
        <p:spPr>
          <a:xfrm>
            <a:off x="594326" y="2593826"/>
            <a:ext cx="3433800" cy="744000"/>
          </a:xfrm>
          <a:prstGeom prst="rect">
            <a:avLst/>
          </a:prstGeom>
          <a:noFill/>
          <a:ln>
            <a:noFill/>
          </a:ln>
        </p:spPr>
        <p:txBody>
          <a:bodyPr anchorCtr="0" anchor="t" bIns="45700" lIns="91425" spcFirstLastPara="1" rIns="91425" wrap="square" tIns="45700">
            <a:noAutofit/>
          </a:bodyPr>
          <a:lstStyle>
            <a:lvl1pPr indent="-228600" lvl="0" marL="457200" rtl="0">
              <a:lnSpc>
                <a:spcPct val="90000"/>
              </a:lnSpc>
              <a:spcBef>
                <a:spcPts val="1000"/>
              </a:spcBef>
              <a:spcAft>
                <a:spcPts val="0"/>
              </a:spcAft>
              <a:buClr>
                <a:srgbClr val="FFFFFF"/>
              </a:buClr>
              <a:buSzPts val="4800"/>
              <a:buNone/>
              <a:defRPr b="1" sz="4800">
                <a:solidFill>
                  <a:srgbClr val="FFFFFF"/>
                </a:solidFill>
                <a:latin typeface="Barlow Condensed"/>
                <a:ea typeface="Barlow Condensed"/>
                <a:cs typeface="Barlow Condensed"/>
                <a:sym typeface="Barlow Condensed"/>
              </a:defRPr>
            </a:lvl1pPr>
            <a:lvl2pPr indent="-342900" lvl="1" marL="914400" rtl="0">
              <a:lnSpc>
                <a:spcPct val="90000"/>
              </a:lnSpc>
              <a:spcBef>
                <a:spcPts val="500"/>
              </a:spcBef>
              <a:spcAft>
                <a:spcPts val="0"/>
              </a:spcAft>
              <a:buClr>
                <a:srgbClr val="FFFFFF"/>
              </a:buClr>
              <a:buSzPts val="1800"/>
              <a:buChar char="•"/>
              <a:defRPr>
                <a:solidFill>
                  <a:srgbClr val="FFFFFF"/>
                </a:solidFill>
              </a:defRPr>
            </a:lvl2pPr>
            <a:lvl3pPr indent="-342900" lvl="2" marL="1371600" rtl="0">
              <a:lnSpc>
                <a:spcPct val="90000"/>
              </a:lnSpc>
              <a:spcBef>
                <a:spcPts val="500"/>
              </a:spcBef>
              <a:spcAft>
                <a:spcPts val="0"/>
              </a:spcAft>
              <a:buClr>
                <a:srgbClr val="FFFFFF"/>
              </a:buClr>
              <a:buSzPts val="1800"/>
              <a:buChar char="•"/>
              <a:defRPr>
                <a:solidFill>
                  <a:srgbClr val="FFFFFF"/>
                </a:solidFill>
              </a:defRPr>
            </a:lvl3pPr>
            <a:lvl4pPr indent="-342900" lvl="3" marL="1828800" rtl="0">
              <a:lnSpc>
                <a:spcPct val="90000"/>
              </a:lnSpc>
              <a:spcBef>
                <a:spcPts val="500"/>
              </a:spcBef>
              <a:spcAft>
                <a:spcPts val="0"/>
              </a:spcAft>
              <a:buClr>
                <a:srgbClr val="FFFFFF"/>
              </a:buClr>
              <a:buSzPts val="1800"/>
              <a:buChar char="•"/>
              <a:defRPr>
                <a:solidFill>
                  <a:srgbClr val="FFFFFF"/>
                </a:solidFill>
              </a:defRPr>
            </a:lvl4pPr>
            <a:lvl5pPr indent="-342900" lvl="4" marL="2286000" rtl="0">
              <a:lnSpc>
                <a:spcPct val="90000"/>
              </a:lnSpc>
              <a:spcBef>
                <a:spcPts val="500"/>
              </a:spcBef>
              <a:spcAft>
                <a:spcPts val="0"/>
              </a:spcAft>
              <a:buClr>
                <a:srgbClr val="FFFFFF"/>
              </a:buClr>
              <a:buSzPts val="1800"/>
              <a:buChar char="•"/>
              <a:defRPr>
                <a:solidFill>
                  <a:srgbClr val="FFFFFF"/>
                </a:solidFill>
              </a:defRPr>
            </a:lvl5pPr>
            <a:lvl6pPr indent="-342900" lvl="5" marL="2743200" rtl="0">
              <a:lnSpc>
                <a:spcPct val="90000"/>
              </a:lnSpc>
              <a:spcBef>
                <a:spcPts val="500"/>
              </a:spcBef>
              <a:spcAft>
                <a:spcPts val="0"/>
              </a:spcAft>
              <a:buClr>
                <a:srgbClr val="FFFFFF"/>
              </a:buClr>
              <a:buSzPts val="1800"/>
              <a:buChar char="•"/>
              <a:defRPr>
                <a:solidFill>
                  <a:srgbClr val="FFFFFF"/>
                </a:solidFill>
              </a:defRPr>
            </a:lvl6pPr>
            <a:lvl7pPr indent="-342900" lvl="6" marL="3200400" rtl="0">
              <a:lnSpc>
                <a:spcPct val="90000"/>
              </a:lnSpc>
              <a:spcBef>
                <a:spcPts val="500"/>
              </a:spcBef>
              <a:spcAft>
                <a:spcPts val="0"/>
              </a:spcAft>
              <a:buClr>
                <a:srgbClr val="FFFFFF"/>
              </a:buClr>
              <a:buSzPts val="1800"/>
              <a:buChar char="•"/>
              <a:defRPr>
                <a:solidFill>
                  <a:srgbClr val="FFFFFF"/>
                </a:solidFill>
              </a:defRPr>
            </a:lvl7pPr>
            <a:lvl8pPr indent="-342900" lvl="7" marL="3657600" rtl="0">
              <a:lnSpc>
                <a:spcPct val="90000"/>
              </a:lnSpc>
              <a:spcBef>
                <a:spcPts val="500"/>
              </a:spcBef>
              <a:spcAft>
                <a:spcPts val="0"/>
              </a:spcAft>
              <a:buClr>
                <a:srgbClr val="FFFFFF"/>
              </a:buClr>
              <a:buSzPts val="1800"/>
              <a:buChar char="•"/>
              <a:defRPr>
                <a:solidFill>
                  <a:srgbClr val="FFFFFF"/>
                </a:solidFill>
              </a:defRPr>
            </a:lvl8pPr>
            <a:lvl9pPr indent="-342900" lvl="8" marL="4114800" rtl="0">
              <a:lnSpc>
                <a:spcPct val="90000"/>
              </a:lnSpc>
              <a:spcBef>
                <a:spcPts val="500"/>
              </a:spcBef>
              <a:spcAft>
                <a:spcPts val="0"/>
              </a:spcAft>
              <a:buClr>
                <a:srgbClr val="FFFFFF"/>
              </a:buClr>
              <a:buSzPts val="1800"/>
              <a:buChar char="•"/>
              <a:defRPr>
                <a:solidFill>
                  <a:srgbClr val="FFFFFF"/>
                </a:solidFill>
              </a:defRPr>
            </a:lvl9pPr>
          </a:lstStyle>
          <a:p/>
        </p:txBody>
      </p:sp>
      <p:sp>
        <p:nvSpPr>
          <p:cNvPr id="278" name="Google Shape;278;p3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lank-Slide v.11">
  <p:cSld name="Blank-Slide-4_1">
    <p:spTree>
      <p:nvGrpSpPr>
        <p:cNvPr id="279" name="Shape 279"/>
        <p:cNvGrpSpPr/>
        <p:nvPr/>
      </p:nvGrpSpPr>
      <p:grpSpPr>
        <a:xfrm>
          <a:off x="0" y="0"/>
          <a:ext cx="0" cy="0"/>
          <a:chOff x="0" y="0"/>
          <a:chExt cx="0" cy="0"/>
        </a:xfrm>
      </p:grpSpPr>
      <p:pic>
        <p:nvPicPr>
          <p:cNvPr id="280" name="Google Shape;280;p32"/>
          <p:cNvPicPr preferRelativeResize="0"/>
          <p:nvPr/>
        </p:nvPicPr>
        <p:blipFill rotWithShape="1">
          <a:blip r:embed="rId2">
            <a:alphaModFix/>
          </a:blip>
          <a:srcRect b="0" l="0" r="0" t="0"/>
          <a:stretch/>
        </p:blipFill>
        <p:spPr>
          <a:xfrm>
            <a:off x="5841" y="0"/>
            <a:ext cx="12179808" cy="6858000"/>
          </a:xfrm>
          <a:prstGeom prst="rect">
            <a:avLst/>
          </a:prstGeom>
          <a:noFill/>
          <a:ln>
            <a:noFill/>
          </a:ln>
        </p:spPr>
      </p:pic>
      <p:cxnSp>
        <p:nvCxnSpPr>
          <p:cNvPr id="281" name="Google Shape;281;p32"/>
          <p:cNvCxnSpPr/>
          <p:nvPr/>
        </p:nvCxnSpPr>
        <p:spPr>
          <a:xfrm>
            <a:off x="673156" y="2333297"/>
            <a:ext cx="2543100" cy="0"/>
          </a:xfrm>
          <a:prstGeom prst="straightConnector1">
            <a:avLst/>
          </a:prstGeom>
          <a:noFill/>
          <a:ln cap="flat" cmpd="sng" w="38100">
            <a:solidFill>
              <a:schemeClr val="accent1"/>
            </a:solidFill>
            <a:prstDash val="solid"/>
            <a:miter lim="800000"/>
            <a:headEnd len="sm" w="sm" type="none"/>
            <a:tailEnd len="sm" w="sm" type="none"/>
          </a:ln>
        </p:spPr>
      </p:cxnSp>
      <p:sp>
        <p:nvSpPr>
          <p:cNvPr id="282" name="Google Shape;282;p32"/>
          <p:cNvSpPr txBox="1"/>
          <p:nvPr>
            <p:ph idx="1" type="body"/>
          </p:nvPr>
        </p:nvSpPr>
        <p:spPr>
          <a:xfrm>
            <a:off x="6096000" y="1714506"/>
            <a:ext cx="5626200" cy="4311000"/>
          </a:xfrm>
          <a:prstGeom prst="rect">
            <a:avLst/>
          </a:prstGeom>
          <a:noFill/>
          <a:ln>
            <a:noFill/>
          </a:ln>
        </p:spPr>
        <p:txBody>
          <a:bodyPr anchorCtr="0" anchor="t" bIns="45700" lIns="91425" spcFirstLastPara="1" rIns="91425" wrap="square" tIns="45700">
            <a:noAutofit/>
          </a:bodyPr>
          <a:lstStyle>
            <a:lvl1pPr indent="-342900" lvl="0" marL="457200" marR="0" rtl="0" algn="just">
              <a:lnSpc>
                <a:spcPct val="90000"/>
              </a:lnSpc>
              <a:spcBef>
                <a:spcPts val="1000"/>
              </a:spcBef>
              <a:spcAft>
                <a:spcPts val="0"/>
              </a:spcAft>
              <a:buClr>
                <a:srgbClr val="FFFFFF"/>
              </a:buClr>
              <a:buSzPts val="1800"/>
              <a:buFont typeface="Arial"/>
              <a:buChar char="•"/>
              <a:defRPr b="0"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83" name="Google Shape;283;p32"/>
          <p:cNvSpPr txBox="1"/>
          <p:nvPr>
            <p:ph idx="2" type="body"/>
          </p:nvPr>
        </p:nvSpPr>
        <p:spPr>
          <a:xfrm>
            <a:off x="673156" y="4553487"/>
            <a:ext cx="4214100" cy="1472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800"/>
              <a:buNone/>
              <a:defRPr b="0" i="0"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pic>
        <p:nvPicPr>
          <p:cNvPr id="284" name="Google Shape;284;p32"/>
          <p:cNvPicPr preferRelativeResize="0"/>
          <p:nvPr/>
        </p:nvPicPr>
        <p:blipFill rotWithShape="1">
          <a:blip r:embed="rId3">
            <a:alphaModFix/>
          </a:blip>
          <a:srcRect b="0" l="0" r="0" t="0"/>
          <a:stretch/>
        </p:blipFill>
        <p:spPr>
          <a:xfrm>
            <a:off x="673156" y="3920078"/>
            <a:ext cx="651740" cy="368544"/>
          </a:xfrm>
          <a:prstGeom prst="rect">
            <a:avLst/>
          </a:prstGeom>
          <a:noFill/>
          <a:ln>
            <a:noFill/>
          </a:ln>
        </p:spPr>
      </p:pic>
      <p:sp>
        <p:nvSpPr>
          <p:cNvPr id="285" name="Google Shape;285;p32"/>
          <p:cNvSpPr txBox="1"/>
          <p:nvPr>
            <p:ph idx="3" type="body"/>
          </p:nvPr>
        </p:nvSpPr>
        <p:spPr>
          <a:xfrm>
            <a:off x="596842" y="1084229"/>
            <a:ext cx="5238600" cy="3723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600"/>
              <a:buNone/>
              <a:defRPr b="0" sz="16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86" name="Google Shape;286;p32"/>
          <p:cNvSpPr txBox="1"/>
          <p:nvPr>
            <p:ph idx="4" type="body"/>
          </p:nvPr>
        </p:nvSpPr>
        <p:spPr>
          <a:xfrm>
            <a:off x="594326" y="2593826"/>
            <a:ext cx="3433800" cy="744000"/>
          </a:xfrm>
          <a:prstGeom prst="rect">
            <a:avLst/>
          </a:prstGeom>
          <a:noFill/>
          <a:ln>
            <a:noFill/>
          </a:ln>
        </p:spPr>
        <p:txBody>
          <a:bodyPr anchorCtr="0" anchor="t" bIns="45700" lIns="91425" spcFirstLastPara="1" rIns="91425" wrap="square" tIns="45700">
            <a:noAutofit/>
          </a:bodyPr>
          <a:lstStyle>
            <a:lvl1pPr indent="-228600" lvl="0" marL="457200" rtl="0">
              <a:lnSpc>
                <a:spcPct val="90000"/>
              </a:lnSpc>
              <a:spcBef>
                <a:spcPts val="1000"/>
              </a:spcBef>
              <a:spcAft>
                <a:spcPts val="0"/>
              </a:spcAft>
              <a:buClr>
                <a:srgbClr val="FFFFFF"/>
              </a:buClr>
              <a:buSzPts val="4800"/>
              <a:buNone/>
              <a:defRPr b="1" sz="4800">
                <a:solidFill>
                  <a:srgbClr val="FFFFFF"/>
                </a:solidFill>
                <a:latin typeface="Barlow Condensed"/>
                <a:ea typeface="Barlow Condensed"/>
                <a:cs typeface="Barlow Condensed"/>
                <a:sym typeface="Barlow Condensed"/>
              </a:defRPr>
            </a:lvl1pPr>
            <a:lvl2pPr indent="-342900" lvl="1" marL="914400" rtl="0">
              <a:lnSpc>
                <a:spcPct val="90000"/>
              </a:lnSpc>
              <a:spcBef>
                <a:spcPts val="500"/>
              </a:spcBef>
              <a:spcAft>
                <a:spcPts val="0"/>
              </a:spcAft>
              <a:buClr>
                <a:srgbClr val="FFFFFF"/>
              </a:buClr>
              <a:buSzPts val="1800"/>
              <a:buChar char="•"/>
              <a:defRPr>
                <a:solidFill>
                  <a:srgbClr val="FFFFFF"/>
                </a:solidFill>
              </a:defRPr>
            </a:lvl2pPr>
            <a:lvl3pPr indent="-342900" lvl="2" marL="1371600" rtl="0">
              <a:lnSpc>
                <a:spcPct val="90000"/>
              </a:lnSpc>
              <a:spcBef>
                <a:spcPts val="500"/>
              </a:spcBef>
              <a:spcAft>
                <a:spcPts val="0"/>
              </a:spcAft>
              <a:buClr>
                <a:srgbClr val="FFFFFF"/>
              </a:buClr>
              <a:buSzPts val="1800"/>
              <a:buChar char="•"/>
              <a:defRPr>
                <a:solidFill>
                  <a:srgbClr val="FFFFFF"/>
                </a:solidFill>
              </a:defRPr>
            </a:lvl3pPr>
            <a:lvl4pPr indent="-342900" lvl="3" marL="1828800" rtl="0">
              <a:lnSpc>
                <a:spcPct val="90000"/>
              </a:lnSpc>
              <a:spcBef>
                <a:spcPts val="500"/>
              </a:spcBef>
              <a:spcAft>
                <a:spcPts val="0"/>
              </a:spcAft>
              <a:buClr>
                <a:srgbClr val="FFFFFF"/>
              </a:buClr>
              <a:buSzPts val="1800"/>
              <a:buChar char="•"/>
              <a:defRPr>
                <a:solidFill>
                  <a:srgbClr val="FFFFFF"/>
                </a:solidFill>
              </a:defRPr>
            </a:lvl4pPr>
            <a:lvl5pPr indent="-342900" lvl="4" marL="2286000" rtl="0">
              <a:lnSpc>
                <a:spcPct val="90000"/>
              </a:lnSpc>
              <a:spcBef>
                <a:spcPts val="500"/>
              </a:spcBef>
              <a:spcAft>
                <a:spcPts val="0"/>
              </a:spcAft>
              <a:buClr>
                <a:srgbClr val="FFFFFF"/>
              </a:buClr>
              <a:buSzPts val="1800"/>
              <a:buChar char="•"/>
              <a:defRPr>
                <a:solidFill>
                  <a:srgbClr val="FFFFFF"/>
                </a:solidFill>
              </a:defRPr>
            </a:lvl5pPr>
            <a:lvl6pPr indent="-342900" lvl="5" marL="2743200" rtl="0">
              <a:lnSpc>
                <a:spcPct val="90000"/>
              </a:lnSpc>
              <a:spcBef>
                <a:spcPts val="500"/>
              </a:spcBef>
              <a:spcAft>
                <a:spcPts val="0"/>
              </a:spcAft>
              <a:buClr>
                <a:srgbClr val="FFFFFF"/>
              </a:buClr>
              <a:buSzPts val="1800"/>
              <a:buChar char="•"/>
              <a:defRPr>
                <a:solidFill>
                  <a:srgbClr val="FFFFFF"/>
                </a:solidFill>
              </a:defRPr>
            </a:lvl6pPr>
            <a:lvl7pPr indent="-342900" lvl="6" marL="3200400" rtl="0">
              <a:lnSpc>
                <a:spcPct val="90000"/>
              </a:lnSpc>
              <a:spcBef>
                <a:spcPts val="500"/>
              </a:spcBef>
              <a:spcAft>
                <a:spcPts val="0"/>
              </a:spcAft>
              <a:buClr>
                <a:srgbClr val="FFFFFF"/>
              </a:buClr>
              <a:buSzPts val="1800"/>
              <a:buChar char="•"/>
              <a:defRPr>
                <a:solidFill>
                  <a:srgbClr val="FFFFFF"/>
                </a:solidFill>
              </a:defRPr>
            </a:lvl7pPr>
            <a:lvl8pPr indent="-342900" lvl="7" marL="3657600" rtl="0">
              <a:lnSpc>
                <a:spcPct val="90000"/>
              </a:lnSpc>
              <a:spcBef>
                <a:spcPts val="500"/>
              </a:spcBef>
              <a:spcAft>
                <a:spcPts val="0"/>
              </a:spcAft>
              <a:buClr>
                <a:srgbClr val="FFFFFF"/>
              </a:buClr>
              <a:buSzPts val="1800"/>
              <a:buChar char="•"/>
              <a:defRPr>
                <a:solidFill>
                  <a:srgbClr val="FFFFFF"/>
                </a:solidFill>
              </a:defRPr>
            </a:lvl8pPr>
            <a:lvl9pPr indent="-342900" lvl="8" marL="4114800" rtl="0">
              <a:lnSpc>
                <a:spcPct val="90000"/>
              </a:lnSpc>
              <a:spcBef>
                <a:spcPts val="500"/>
              </a:spcBef>
              <a:spcAft>
                <a:spcPts val="0"/>
              </a:spcAft>
              <a:buClr>
                <a:srgbClr val="FFFFFF"/>
              </a:buClr>
              <a:buSzPts val="1800"/>
              <a:buChar char="•"/>
              <a:defRPr>
                <a:solidFill>
                  <a:srgbClr val="FFFFFF"/>
                </a:solidFill>
              </a:defRPr>
            </a:lvl9pPr>
          </a:lstStyle>
          <a:p/>
        </p:txBody>
      </p:sp>
      <p:sp>
        <p:nvSpPr>
          <p:cNvPr id="287" name="Google Shape;287;p3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Blank-Slide v.12">
  <p:cSld name="Blank-Slide_1_1">
    <p:spTree>
      <p:nvGrpSpPr>
        <p:cNvPr id="288" name="Shape 288"/>
        <p:cNvGrpSpPr/>
        <p:nvPr/>
      </p:nvGrpSpPr>
      <p:grpSpPr>
        <a:xfrm>
          <a:off x="0" y="0"/>
          <a:ext cx="0" cy="0"/>
          <a:chOff x="0" y="0"/>
          <a:chExt cx="0" cy="0"/>
        </a:xfrm>
      </p:grpSpPr>
      <p:pic>
        <p:nvPicPr>
          <p:cNvPr id="289" name="Google Shape;289;p33"/>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290" name="Google Shape;290;p33"/>
          <p:cNvSpPr txBox="1"/>
          <p:nvPr>
            <p:ph idx="1" type="body"/>
          </p:nvPr>
        </p:nvSpPr>
        <p:spPr>
          <a:xfrm>
            <a:off x="4379119" y="774551"/>
            <a:ext cx="3433800" cy="744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FFFFF"/>
              </a:buClr>
              <a:buSzPts val="4800"/>
              <a:buNone/>
              <a:defRPr b="1" sz="4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91" name="Google Shape;291;p33"/>
          <p:cNvSpPr txBox="1"/>
          <p:nvPr>
            <p:ph idx="2" type="body"/>
          </p:nvPr>
        </p:nvSpPr>
        <p:spPr>
          <a:xfrm>
            <a:off x="3458891" y="385012"/>
            <a:ext cx="5274300" cy="3723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FFFFF"/>
              </a:buClr>
              <a:buSzPts val="1600"/>
              <a:buNone/>
              <a:defRPr b="0" sz="16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292" name="Google Shape;292;p33"/>
          <p:cNvSpPr txBox="1"/>
          <p:nvPr>
            <p:ph idx="3" type="body"/>
          </p:nvPr>
        </p:nvSpPr>
        <p:spPr>
          <a:xfrm>
            <a:off x="725214" y="2333296"/>
            <a:ext cx="11020200" cy="4139700"/>
          </a:xfrm>
          <a:prstGeom prst="rect">
            <a:avLst/>
          </a:prstGeom>
          <a:noFill/>
          <a:ln>
            <a:noFill/>
          </a:ln>
        </p:spPr>
        <p:txBody>
          <a:bodyPr anchorCtr="0" anchor="t" bIns="45700" lIns="91425" spcFirstLastPara="1" rIns="91425" wrap="square" tIns="45700">
            <a:noAutofit/>
          </a:bodyPr>
          <a:lstStyle>
            <a:lvl1pPr indent="-228600" lvl="0" marL="457200" marR="0" rtl="0" algn="just">
              <a:lnSpc>
                <a:spcPct val="90000"/>
              </a:lnSpc>
              <a:spcBef>
                <a:spcPts val="1000"/>
              </a:spcBef>
              <a:spcAft>
                <a:spcPts val="0"/>
              </a:spcAft>
              <a:buClr>
                <a:srgbClr val="FFFFFF"/>
              </a:buClr>
              <a:buSzPts val="1800"/>
              <a:buFont typeface="Arial"/>
              <a:buNone/>
              <a:defRPr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pic>
        <p:nvPicPr>
          <p:cNvPr id="293" name="Google Shape;293;p33"/>
          <p:cNvPicPr preferRelativeResize="0"/>
          <p:nvPr/>
        </p:nvPicPr>
        <p:blipFill rotWithShape="1">
          <a:blip r:embed="rId3">
            <a:alphaModFix/>
          </a:blip>
          <a:srcRect b="0" l="0" r="0" t="0"/>
          <a:stretch/>
        </p:blipFill>
        <p:spPr>
          <a:xfrm>
            <a:off x="5770129" y="1674356"/>
            <a:ext cx="651740" cy="368544"/>
          </a:xfrm>
          <a:prstGeom prst="rect">
            <a:avLst/>
          </a:prstGeom>
          <a:noFill/>
          <a:ln>
            <a:noFill/>
          </a:ln>
        </p:spPr>
      </p:pic>
      <p:sp>
        <p:nvSpPr>
          <p:cNvPr id="294" name="Google Shape;294;p3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 Blank-Slide v.13">
  <p:cSld name="Blank-Slide-7">
    <p:bg>
      <p:bgPr>
        <a:solidFill>
          <a:schemeClr val="accent5">
            <a:alpha val="94901"/>
          </a:schemeClr>
        </a:solidFill>
      </p:bgPr>
    </p:bg>
    <p:spTree>
      <p:nvGrpSpPr>
        <p:cNvPr id="295" name="Shape 295"/>
        <p:cNvGrpSpPr/>
        <p:nvPr/>
      </p:nvGrpSpPr>
      <p:grpSpPr>
        <a:xfrm>
          <a:off x="0" y="0"/>
          <a:ext cx="0" cy="0"/>
          <a:chOff x="0" y="0"/>
          <a:chExt cx="0" cy="0"/>
        </a:xfrm>
      </p:grpSpPr>
      <p:pic>
        <p:nvPicPr>
          <p:cNvPr id="296" name="Google Shape;296;p34"/>
          <p:cNvPicPr preferRelativeResize="0"/>
          <p:nvPr/>
        </p:nvPicPr>
        <p:blipFill>
          <a:blip r:embed="rId2">
            <a:alphaModFix/>
          </a:blip>
          <a:stretch>
            <a:fillRect/>
          </a:stretch>
        </p:blipFill>
        <p:spPr>
          <a:xfrm>
            <a:off x="0" y="0"/>
            <a:ext cx="12204192" cy="6858000"/>
          </a:xfrm>
          <a:prstGeom prst="rect">
            <a:avLst/>
          </a:prstGeom>
          <a:noFill/>
          <a:ln>
            <a:noFill/>
          </a:ln>
        </p:spPr>
      </p:pic>
      <p:sp>
        <p:nvSpPr>
          <p:cNvPr id="297" name="Google Shape;297;p34"/>
          <p:cNvSpPr txBox="1"/>
          <p:nvPr>
            <p:ph idx="1" type="body"/>
          </p:nvPr>
        </p:nvSpPr>
        <p:spPr>
          <a:xfrm>
            <a:off x="644126" y="4356762"/>
            <a:ext cx="4071857" cy="130628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3200"/>
              <a:buNone/>
              <a:defRPr sz="3200">
                <a:solidFill>
                  <a:srgbClr val="FFFFFF"/>
                </a:solidFill>
              </a:defRPr>
            </a:lvl1pPr>
            <a:lvl2pPr indent="-342900" lvl="1" marL="914400" algn="l">
              <a:lnSpc>
                <a:spcPct val="90000"/>
              </a:lnSpc>
              <a:spcBef>
                <a:spcPts val="500"/>
              </a:spcBef>
              <a:spcAft>
                <a:spcPts val="0"/>
              </a:spcAft>
              <a:buClr>
                <a:srgbClr val="FFFFFF"/>
              </a:buClr>
              <a:buSzPts val="1800"/>
              <a:buChar char="•"/>
              <a:defRPr>
                <a:solidFill>
                  <a:srgbClr val="FFFFFF"/>
                </a:solidFill>
              </a:defRPr>
            </a:lvl2pPr>
            <a:lvl3pPr indent="-342900" lvl="2" marL="1371600" algn="l">
              <a:lnSpc>
                <a:spcPct val="90000"/>
              </a:lnSpc>
              <a:spcBef>
                <a:spcPts val="500"/>
              </a:spcBef>
              <a:spcAft>
                <a:spcPts val="0"/>
              </a:spcAft>
              <a:buClr>
                <a:srgbClr val="FFFFFF"/>
              </a:buClr>
              <a:buSzPts val="1800"/>
              <a:buChar char="•"/>
              <a:defRPr>
                <a:solidFill>
                  <a:srgbClr val="FFFFFF"/>
                </a:solidFill>
              </a:defRPr>
            </a:lvl3pPr>
            <a:lvl4pPr indent="-342900" lvl="3" marL="1828800" algn="l">
              <a:lnSpc>
                <a:spcPct val="90000"/>
              </a:lnSpc>
              <a:spcBef>
                <a:spcPts val="500"/>
              </a:spcBef>
              <a:spcAft>
                <a:spcPts val="0"/>
              </a:spcAft>
              <a:buClr>
                <a:srgbClr val="FFFFFF"/>
              </a:buClr>
              <a:buSzPts val="1800"/>
              <a:buChar char="•"/>
              <a:defRPr>
                <a:solidFill>
                  <a:srgbClr val="FFFFFF"/>
                </a:solidFill>
              </a:defRPr>
            </a:lvl4pPr>
            <a:lvl5pPr indent="-342900" lvl="4" marL="2286000" algn="l">
              <a:lnSpc>
                <a:spcPct val="90000"/>
              </a:lnSpc>
              <a:spcBef>
                <a:spcPts val="500"/>
              </a:spcBef>
              <a:spcAft>
                <a:spcPts val="0"/>
              </a:spcAft>
              <a:buClr>
                <a:srgbClr val="FFFFFF"/>
              </a:buClr>
              <a:buSzPts val="1800"/>
              <a:buChar char="•"/>
              <a:defRPr>
                <a:solidFill>
                  <a:srgbClr val="FFFFFF"/>
                </a:solidFill>
              </a:defRPr>
            </a:lvl5pPr>
            <a:lvl6pPr indent="-342900" lvl="5" marL="2743200" algn="l">
              <a:lnSpc>
                <a:spcPct val="90000"/>
              </a:lnSpc>
              <a:spcBef>
                <a:spcPts val="500"/>
              </a:spcBef>
              <a:spcAft>
                <a:spcPts val="0"/>
              </a:spcAft>
              <a:buClr>
                <a:srgbClr val="FFFFFF"/>
              </a:buClr>
              <a:buSzPts val="1800"/>
              <a:buChar char="•"/>
              <a:defRPr>
                <a:solidFill>
                  <a:srgbClr val="FFFFFF"/>
                </a:solidFill>
              </a:defRPr>
            </a:lvl6pPr>
            <a:lvl7pPr indent="-342900" lvl="6" marL="3200400" algn="l">
              <a:lnSpc>
                <a:spcPct val="90000"/>
              </a:lnSpc>
              <a:spcBef>
                <a:spcPts val="500"/>
              </a:spcBef>
              <a:spcAft>
                <a:spcPts val="0"/>
              </a:spcAft>
              <a:buClr>
                <a:srgbClr val="FFFFFF"/>
              </a:buClr>
              <a:buSzPts val="1800"/>
              <a:buChar char="•"/>
              <a:defRPr>
                <a:solidFill>
                  <a:srgbClr val="FFFFFF"/>
                </a:solidFill>
              </a:defRPr>
            </a:lvl7pPr>
            <a:lvl8pPr indent="-342900" lvl="7" marL="3657600" algn="l">
              <a:lnSpc>
                <a:spcPct val="90000"/>
              </a:lnSpc>
              <a:spcBef>
                <a:spcPts val="500"/>
              </a:spcBef>
              <a:spcAft>
                <a:spcPts val="0"/>
              </a:spcAft>
              <a:buClr>
                <a:srgbClr val="FFFFFF"/>
              </a:buClr>
              <a:buSzPts val="1800"/>
              <a:buChar char="•"/>
              <a:defRPr>
                <a:solidFill>
                  <a:srgbClr val="FFFFFF"/>
                </a:solidFill>
              </a:defRPr>
            </a:lvl8pPr>
            <a:lvl9pPr indent="-342900" lvl="8" marL="4114800" algn="l">
              <a:lnSpc>
                <a:spcPct val="90000"/>
              </a:lnSpc>
              <a:spcBef>
                <a:spcPts val="500"/>
              </a:spcBef>
              <a:spcAft>
                <a:spcPts val="0"/>
              </a:spcAft>
              <a:buClr>
                <a:srgbClr val="FFFFFF"/>
              </a:buClr>
              <a:buSzPts val="1800"/>
              <a:buChar char="•"/>
              <a:defRPr>
                <a:solidFill>
                  <a:srgbClr val="FFFFFF"/>
                </a:solidFill>
              </a:defRPr>
            </a:lvl9pPr>
          </a:lstStyle>
          <a:p/>
        </p:txBody>
      </p:sp>
      <p:sp>
        <p:nvSpPr>
          <p:cNvPr id="298" name="Google Shape;298;p34"/>
          <p:cNvSpPr txBox="1"/>
          <p:nvPr>
            <p:ph idx="2" type="body"/>
          </p:nvPr>
        </p:nvSpPr>
        <p:spPr>
          <a:xfrm>
            <a:off x="4762500" y="4356762"/>
            <a:ext cx="5248398" cy="130628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1200"/>
              <a:buNone/>
              <a:defRPr b="0" i="0" sz="1200">
                <a:solidFill>
                  <a:srgbClr val="FFFFFF"/>
                </a:solidFill>
                <a:latin typeface="Calibri"/>
                <a:ea typeface="Calibri"/>
                <a:cs typeface="Calibri"/>
                <a:sym typeface="Calibri"/>
              </a:defRPr>
            </a:lvl1pPr>
            <a:lvl2pPr indent="-342900" lvl="1" marL="914400" algn="l">
              <a:lnSpc>
                <a:spcPct val="90000"/>
              </a:lnSpc>
              <a:spcBef>
                <a:spcPts val="500"/>
              </a:spcBef>
              <a:spcAft>
                <a:spcPts val="0"/>
              </a:spcAft>
              <a:buClr>
                <a:srgbClr val="FFFFFF"/>
              </a:buClr>
              <a:buSzPts val="1800"/>
              <a:buChar char="•"/>
              <a:defRPr>
                <a:solidFill>
                  <a:srgbClr val="FFFFFF"/>
                </a:solidFill>
              </a:defRPr>
            </a:lvl2pPr>
            <a:lvl3pPr indent="-342900" lvl="2" marL="1371600" algn="l">
              <a:lnSpc>
                <a:spcPct val="90000"/>
              </a:lnSpc>
              <a:spcBef>
                <a:spcPts val="500"/>
              </a:spcBef>
              <a:spcAft>
                <a:spcPts val="0"/>
              </a:spcAft>
              <a:buClr>
                <a:srgbClr val="FFFFFF"/>
              </a:buClr>
              <a:buSzPts val="1800"/>
              <a:buChar char="•"/>
              <a:defRPr>
                <a:solidFill>
                  <a:srgbClr val="FFFFFF"/>
                </a:solidFill>
              </a:defRPr>
            </a:lvl3pPr>
            <a:lvl4pPr indent="-342900" lvl="3" marL="1828800" algn="l">
              <a:lnSpc>
                <a:spcPct val="90000"/>
              </a:lnSpc>
              <a:spcBef>
                <a:spcPts val="500"/>
              </a:spcBef>
              <a:spcAft>
                <a:spcPts val="0"/>
              </a:spcAft>
              <a:buClr>
                <a:srgbClr val="FFFFFF"/>
              </a:buClr>
              <a:buSzPts val="1800"/>
              <a:buChar char="•"/>
              <a:defRPr>
                <a:solidFill>
                  <a:srgbClr val="FFFFFF"/>
                </a:solidFill>
              </a:defRPr>
            </a:lvl4pPr>
            <a:lvl5pPr indent="-342900" lvl="4" marL="2286000" algn="l">
              <a:lnSpc>
                <a:spcPct val="90000"/>
              </a:lnSpc>
              <a:spcBef>
                <a:spcPts val="500"/>
              </a:spcBef>
              <a:spcAft>
                <a:spcPts val="0"/>
              </a:spcAft>
              <a:buClr>
                <a:srgbClr val="FFFFFF"/>
              </a:buClr>
              <a:buSzPts val="1800"/>
              <a:buChar char="•"/>
              <a:defRPr>
                <a:solidFill>
                  <a:srgbClr val="FFFFFF"/>
                </a:solidFill>
              </a:defRPr>
            </a:lvl5pPr>
            <a:lvl6pPr indent="-342900" lvl="5" marL="2743200" algn="l">
              <a:lnSpc>
                <a:spcPct val="90000"/>
              </a:lnSpc>
              <a:spcBef>
                <a:spcPts val="500"/>
              </a:spcBef>
              <a:spcAft>
                <a:spcPts val="0"/>
              </a:spcAft>
              <a:buClr>
                <a:srgbClr val="FFFFFF"/>
              </a:buClr>
              <a:buSzPts val="1800"/>
              <a:buChar char="•"/>
              <a:defRPr>
                <a:solidFill>
                  <a:srgbClr val="FFFFFF"/>
                </a:solidFill>
              </a:defRPr>
            </a:lvl6pPr>
            <a:lvl7pPr indent="-342900" lvl="6" marL="3200400" algn="l">
              <a:lnSpc>
                <a:spcPct val="90000"/>
              </a:lnSpc>
              <a:spcBef>
                <a:spcPts val="500"/>
              </a:spcBef>
              <a:spcAft>
                <a:spcPts val="0"/>
              </a:spcAft>
              <a:buClr>
                <a:srgbClr val="FFFFFF"/>
              </a:buClr>
              <a:buSzPts val="1800"/>
              <a:buChar char="•"/>
              <a:defRPr>
                <a:solidFill>
                  <a:srgbClr val="FFFFFF"/>
                </a:solidFill>
              </a:defRPr>
            </a:lvl7pPr>
            <a:lvl8pPr indent="-342900" lvl="7" marL="3657600" algn="l">
              <a:lnSpc>
                <a:spcPct val="90000"/>
              </a:lnSpc>
              <a:spcBef>
                <a:spcPts val="500"/>
              </a:spcBef>
              <a:spcAft>
                <a:spcPts val="0"/>
              </a:spcAft>
              <a:buClr>
                <a:srgbClr val="FFFFFF"/>
              </a:buClr>
              <a:buSzPts val="1800"/>
              <a:buChar char="•"/>
              <a:defRPr>
                <a:solidFill>
                  <a:srgbClr val="FFFFFF"/>
                </a:solidFill>
              </a:defRPr>
            </a:lvl8pPr>
            <a:lvl9pPr indent="-342900" lvl="8" marL="4114800" algn="l">
              <a:lnSpc>
                <a:spcPct val="90000"/>
              </a:lnSpc>
              <a:spcBef>
                <a:spcPts val="500"/>
              </a:spcBef>
              <a:spcAft>
                <a:spcPts val="0"/>
              </a:spcAft>
              <a:buClr>
                <a:srgbClr val="FFFFFF"/>
              </a:buClr>
              <a:buSzPts val="1800"/>
              <a:buChar char="•"/>
              <a:defRPr>
                <a:solidFill>
                  <a:srgbClr val="FFFFFF"/>
                </a:solidFill>
              </a:defRPr>
            </a:lvl9pPr>
          </a:lstStyle>
          <a:p/>
        </p:txBody>
      </p:sp>
      <p:pic>
        <p:nvPicPr>
          <p:cNvPr id="299" name="Google Shape;299;p34"/>
          <p:cNvPicPr preferRelativeResize="0"/>
          <p:nvPr/>
        </p:nvPicPr>
        <p:blipFill rotWithShape="1">
          <a:blip r:embed="rId3">
            <a:alphaModFix/>
          </a:blip>
          <a:srcRect b="0" l="0" r="0" t="0"/>
          <a:stretch/>
        </p:blipFill>
        <p:spPr>
          <a:xfrm>
            <a:off x="10965537" y="365017"/>
            <a:ext cx="986792" cy="558007"/>
          </a:xfrm>
          <a:prstGeom prst="rect">
            <a:avLst/>
          </a:prstGeom>
          <a:noFill/>
          <a:ln>
            <a:noFill/>
          </a:ln>
        </p:spPr>
      </p:pic>
      <p:sp>
        <p:nvSpPr>
          <p:cNvPr id="300" name="Google Shape;300;p3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 Blank-Slide v.14">
  <p:cSld name="Blank-Slide-8">
    <p:spTree>
      <p:nvGrpSpPr>
        <p:cNvPr id="301" name="Shape 301"/>
        <p:cNvGrpSpPr/>
        <p:nvPr/>
      </p:nvGrpSpPr>
      <p:grpSpPr>
        <a:xfrm>
          <a:off x="0" y="0"/>
          <a:ext cx="0" cy="0"/>
          <a:chOff x="0" y="0"/>
          <a:chExt cx="0" cy="0"/>
        </a:xfrm>
      </p:grpSpPr>
      <p:pic>
        <p:nvPicPr>
          <p:cNvPr id="302" name="Google Shape;302;p35"/>
          <p:cNvPicPr preferRelativeResize="0"/>
          <p:nvPr/>
        </p:nvPicPr>
        <p:blipFill rotWithShape="1">
          <a:blip r:embed="rId2">
            <a:alphaModFix/>
          </a:blip>
          <a:srcRect b="28453" l="7229" r="7220" t="0"/>
          <a:stretch/>
        </p:blipFill>
        <p:spPr>
          <a:xfrm>
            <a:off x="0" y="-31550"/>
            <a:ext cx="12192001" cy="6889674"/>
          </a:xfrm>
          <a:prstGeom prst="rect">
            <a:avLst/>
          </a:prstGeom>
          <a:noFill/>
          <a:ln>
            <a:noFill/>
          </a:ln>
        </p:spPr>
      </p:pic>
      <p:sp>
        <p:nvSpPr>
          <p:cNvPr id="303" name="Google Shape;303;p35"/>
          <p:cNvSpPr txBox="1"/>
          <p:nvPr>
            <p:ph idx="1" type="body"/>
          </p:nvPr>
        </p:nvSpPr>
        <p:spPr>
          <a:xfrm>
            <a:off x="644126" y="4356762"/>
            <a:ext cx="4071857" cy="130628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3200"/>
              <a:buNone/>
              <a:defRPr sz="3200">
                <a:solidFill>
                  <a:srgbClr val="FFFFFF"/>
                </a:solidFill>
              </a:defRPr>
            </a:lvl1pPr>
            <a:lvl2pPr indent="-342900" lvl="1" marL="914400" algn="l">
              <a:lnSpc>
                <a:spcPct val="90000"/>
              </a:lnSpc>
              <a:spcBef>
                <a:spcPts val="500"/>
              </a:spcBef>
              <a:spcAft>
                <a:spcPts val="0"/>
              </a:spcAft>
              <a:buClr>
                <a:srgbClr val="FFFFFF"/>
              </a:buClr>
              <a:buSzPts val="1800"/>
              <a:buChar char="•"/>
              <a:defRPr>
                <a:solidFill>
                  <a:srgbClr val="FFFFFF"/>
                </a:solidFill>
              </a:defRPr>
            </a:lvl2pPr>
            <a:lvl3pPr indent="-342900" lvl="2" marL="1371600" algn="l">
              <a:lnSpc>
                <a:spcPct val="90000"/>
              </a:lnSpc>
              <a:spcBef>
                <a:spcPts val="500"/>
              </a:spcBef>
              <a:spcAft>
                <a:spcPts val="0"/>
              </a:spcAft>
              <a:buClr>
                <a:srgbClr val="FFFFFF"/>
              </a:buClr>
              <a:buSzPts val="1800"/>
              <a:buChar char="•"/>
              <a:defRPr>
                <a:solidFill>
                  <a:srgbClr val="FFFFFF"/>
                </a:solidFill>
              </a:defRPr>
            </a:lvl3pPr>
            <a:lvl4pPr indent="-342900" lvl="3" marL="1828800" algn="l">
              <a:lnSpc>
                <a:spcPct val="90000"/>
              </a:lnSpc>
              <a:spcBef>
                <a:spcPts val="500"/>
              </a:spcBef>
              <a:spcAft>
                <a:spcPts val="0"/>
              </a:spcAft>
              <a:buClr>
                <a:srgbClr val="FFFFFF"/>
              </a:buClr>
              <a:buSzPts val="1800"/>
              <a:buChar char="•"/>
              <a:defRPr>
                <a:solidFill>
                  <a:srgbClr val="FFFFFF"/>
                </a:solidFill>
              </a:defRPr>
            </a:lvl4pPr>
            <a:lvl5pPr indent="-342900" lvl="4" marL="2286000" algn="l">
              <a:lnSpc>
                <a:spcPct val="90000"/>
              </a:lnSpc>
              <a:spcBef>
                <a:spcPts val="500"/>
              </a:spcBef>
              <a:spcAft>
                <a:spcPts val="0"/>
              </a:spcAft>
              <a:buClr>
                <a:srgbClr val="FFFFFF"/>
              </a:buClr>
              <a:buSzPts val="1800"/>
              <a:buChar char="•"/>
              <a:defRPr>
                <a:solidFill>
                  <a:srgbClr val="FFFFFF"/>
                </a:solidFill>
              </a:defRPr>
            </a:lvl5pPr>
            <a:lvl6pPr indent="-342900" lvl="5" marL="2743200" algn="l">
              <a:lnSpc>
                <a:spcPct val="90000"/>
              </a:lnSpc>
              <a:spcBef>
                <a:spcPts val="500"/>
              </a:spcBef>
              <a:spcAft>
                <a:spcPts val="0"/>
              </a:spcAft>
              <a:buClr>
                <a:srgbClr val="FFFFFF"/>
              </a:buClr>
              <a:buSzPts val="1800"/>
              <a:buChar char="•"/>
              <a:defRPr>
                <a:solidFill>
                  <a:srgbClr val="FFFFFF"/>
                </a:solidFill>
              </a:defRPr>
            </a:lvl6pPr>
            <a:lvl7pPr indent="-342900" lvl="6" marL="3200400" algn="l">
              <a:lnSpc>
                <a:spcPct val="90000"/>
              </a:lnSpc>
              <a:spcBef>
                <a:spcPts val="500"/>
              </a:spcBef>
              <a:spcAft>
                <a:spcPts val="0"/>
              </a:spcAft>
              <a:buClr>
                <a:srgbClr val="FFFFFF"/>
              </a:buClr>
              <a:buSzPts val="1800"/>
              <a:buChar char="•"/>
              <a:defRPr>
                <a:solidFill>
                  <a:srgbClr val="FFFFFF"/>
                </a:solidFill>
              </a:defRPr>
            </a:lvl7pPr>
            <a:lvl8pPr indent="-342900" lvl="7" marL="3657600" algn="l">
              <a:lnSpc>
                <a:spcPct val="90000"/>
              </a:lnSpc>
              <a:spcBef>
                <a:spcPts val="500"/>
              </a:spcBef>
              <a:spcAft>
                <a:spcPts val="0"/>
              </a:spcAft>
              <a:buClr>
                <a:srgbClr val="FFFFFF"/>
              </a:buClr>
              <a:buSzPts val="1800"/>
              <a:buChar char="•"/>
              <a:defRPr>
                <a:solidFill>
                  <a:srgbClr val="FFFFFF"/>
                </a:solidFill>
              </a:defRPr>
            </a:lvl8pPr>
            <a:lvl9pPr indent="-342900" lvl="8" marL="4114800" algn="l">
              <a:lnSpc>
                <a:spcPct val="90000"/>
              </a:lnSpc>
              <a:spcBef>
                <a:spcPts val="500"/>
              </a:spcBef>
              <a:spcAft>
                <a:spcPts val="0"/>
              </a:spcAft>
              <a:buClr>
                <a:srgbClr val="FFFFFF"/>
              </a:buClr>
              <a:buSzPts val="1800"/>
              <a:buChar char="•"/>
              <a:defRPr>
                <a:solidFill>
                  <a:srgbClr val="FFFFFF"/>
                </a:solidFill>
              </a:defRPr>
            </a:lvl9pPr>
          </a:lstStyle>
          <a:p/>
        </p:txBody>
      </p:sp>
      <p:sp>
        <p:nvSpPr>
          <p:cNvPr id="304" name="Google Shape;304;p35"/>
          <p:cNvSpPr txBox="1"/>
          <p:nvPr>
            <p:ph idx="2" type="body"/>
          </p:nvPr>
        </p:nvSpPr>
        <p:spPr>
          <a:xfrm>
            <a:off x="4762500" y="4356762"/>
            <a:ext cx="5248398" cy="130628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1200"/>
              <a:buNone/>
              <a:defRPr b="0" i="0" sz="1200">
                <a:solidFill>
                  <a:srgbClr val="FFFFFF"/>
                </a:solidFill>
                <a:latin typeface="Calibri"/>
                <a:ea typeface="Calibri"/>
                <a:cs typeface="Calibri"/>
                <a:sym typeface="Calibri"/>
              </a:defRPr>
            </a:lvl1pPr>
            <a:lvl2pPr indent="-342900" lvl="1" marL="914400" algn="l">
              <a:lnSpc>
                <a:spcPct val="90000"/>
              </a:lnSpc>
              <a:spcBef>
                <a:spcPts val="500"/>
              </a:spcBef>
              <a:spcAft>
                <a:spcPts val="0"/>
              </a:spcAft>
              <a:buClr>
                <a:srgbClr val="FFFFFF"/>
              </a:buClr>
              <a:buSzPts val="1800"/>
              <a:buChar char="•"/>
              <a:defRPr>
                <a:solidFill>
                  <a:srgbClr val="FFFFFF"/>
                </a:solidFill>
              </a:defRPr>
            </a:lvl2pPr>
            <a:lvl3pPr indent="-342900" lvl="2" marL="1371600" algn="l">
              <a:lnSpc>
                <a:spcPct val="90000"/>
              </a:lnSpc>
              <a:spcBef>
                <a:spcPts val="500"/>
              </a:spcBef>
              <a:spcAft>
                <a:spcPts val="0"/>
              </a:spcAft>
              <a:buClr>
                <a:srgbClr val="FFFFFF"/>
              </a:buClr>
              <a:buSzPts val="1800"/>
              <a:buChar char="•"/>
              <a:defRPr>
                <a:solidFill>
                  <a:srgbClr val="FFFFFF"/>
                </a:solidFill>
              </a:defRPr>
            </a:lvl3pPr>
            <a:lvl4pPr indent="-342900" lvl="3" marL="1828800" algn="l">
              <a:lnSpc>
                <a:spcPct val="90000"/>
              </a:lnSpc>
              <a:spcBef>
                <a:spcPts val="500"/>
              </a:spcBef>
              <a:spcAft>
                <a:spcPts val="0"/>
              </a:spcAft>
              <a:buClr>
                <a:srgbClr val="FFFFFF"/>
              </a:buClr>
              <a:buSzPts val="1800"/>
              <a:buChar char="•"/>
              <a:defRPr>
                <a:solidFill>
                  <a:srgbClr val="FFFFFF"/>
                </a:solidFill>
              </a:defRPr>
            </a:lvl4pPr>
            <a:lvl5pPr indent="-342900" lvl="4" marL="2286000" algn="l">
              <a:lnSpc>
                <a:spcPct val="90000"/>
              </a:lnSpc>
              <a:spcBef>
                <a:spcPts val="500"/>
              </a:spcBef>
              <a:spcAft>
                <a:spcPts val="0"/>
              </a:spcAft>
              <a:buClr>
                <a:srgbClr val="FFFFFF"/>
              </a:buClr>
              <a:buSzPts val="1800"/>
              <a:buChar char="•"/>
              <a:defRPr>
                <a:solidFill>
                  <a:srgbClr val="FFFFFF"/>
                </a:solidFill>
              </a:defRPr>
            </a:lvl5pPr>
            <a:lvl6pPr indent="-342900" lvl="5" marL="2743200" algn="l">
              <a:lnSpc>
                <a:spcPct val="90000"/>
              </a:lnSpc>
              <a:spcBef>
                <a:spcPts val="500"/>
              </a:spcBef>
              <a:spcAft>
                <a:spcPts val="0"/>
              </a:spcAft>
              <a:buClr>
                <a:srgbClr val="FFFFFF"/>
              </a:buClr>
              <a:buSzPts val="1800"/>
              <a:buChar char="•"/>
              <a:defRPr>
                <a:solidFill>
                  <a:srgbClr val="FFFFFF"/>
                </a:solidFill>
              </a:defRPr>
            </a:lvl6pPr>
            <a:lvl7pPr indent="-342900" lvl="6" marL="3200400" algn="l">
              <a:lnSpc>
                <a:spcPct val="90000"/>
              </a:lnSpc>
              <a:spcBef>
                <a:spcPts val="500"/>
              </a:spcBef>
              <a:spcAft>
                <a:spcPts val="0"/>
              </a:spcAft>
              <a:buClr>
                <a:srgbClr val="FFFFFF"/>
              </a:buClr>
              <a:buSzPts val="1800"/>
              <a:buChar char="•"/>
              <a:defRPr>
                <a:solidFill>
                  <a:srgbClr val="FFFFFF"/>
                </a:solidFill>
              </a:defRPr>
            </a:lvl7pPr>
            <a:lvl8pPr indent="-342900" lvl="7" marL="3657600" algn="l">
              <a:lnSpc>
                <a:spcPct val="90000"/>
              </a:lnSpc>
              <a:spcBef>
                <a:spcPts val="500"/>
              </a:spcBef>
              <a:spcAft>
                <a:spcPts val="0"/>
              </a:spcAft>
              <a:buClr>
                <a:srgbClr val="FFFFFF"/>
              </a:buClr>
              <a:buSzPts val="1800"/>
              <a:buChar char="•"/>
              <a:defRPr>
                <a:solidFill>
                  <a:srgbClr val="FFFFFF"/>
                </a:solidFill>
              </a:defRPr>
            </a:lvl8pPr>
            <a:lvl9pPr indent="-342900" lvl="8" marL="4114800" algn="l">
              <a:lnSpc>
                <a:spcPct val="90000"/>
              </a:lnSpc>
              <a:spcBef>
                <a:spcPts val="500"/>
              </a:spcBef>
              <a:spcAft>
                <a:spcPts val="0"/>
              </a:spcAft>
              <a:buClr>
                <a:srgbClr val="FFFFFF"/>
              </a:buClr>
              <a:buSzPts val="1800"/>
              <a:buChar char="•"/>
              <a:defRPr>
                <a:solidFill>
                  <a:srgbClr val="FFFFFF"/>
                </a:solidFill>
              </a:defRPr>
            </a:lvl9pPr>
          </a:lstStyle>
          <a:p/>
        </p:txBody>
      </p:sp>
      <p:pic>
        <p:nvPicPr>
          <p:cNvPr id="305" name="Google Shape;305;p35"/>
          <p:cNvPicPr preferRelativeResize="0"/>
          <p:nvPr/>
        </p:nvPicPr>
        <p:blipFill rotWithShape="1">
          <a:blip r:embed="rId3">
            <a:alphaModFix/>
          </a:blip>
          <a:srcRect b="0" l="0" r="0" t="0"/>
          <a:stretch/>
        </p:blipFill>
        <p:spPr>
          <a:xfrm>
            <a:off x="10965537" y="365017"/>
            <a:ext cx="986792" cy="558007"/>
          </a:xfrm>
          <a:prstGeom prst="rect">
            <a:avLst/>
          </a:prstGeom>
          <a:noFill/>
          <a:ln>
            <a:noFill/>
          </a:ln>
        </p:spPr>
      </p:pic>
      <p:sp>
        <p:nvSpPr>
          <p:cNvPr id="306" name="Google Shape;306;p3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 Blank-Slide v.15">
  <p:cSld name="Blank-Slide-8_2">
    <p:spTree>
      <p:nvGrpSpPr>
        <p:cNvPr id="307" name="Shape 307"/>
        <p:cNvGrpSpPr/>
        <p:nvPr/>
      </p:nvGrpSpPr>
      <p:grpSpPr>
        <a:xfrm>
          <a:off x="0" y="0"/>
          <a:ext cx="0" cy="0"/>
          <a:chOff x="0" y="0"/>
          <a:chExt cx="0" cy="0"/>
        </a:xfrm>
      </p:grpSpPr>
      <p:pic>
        <p:nvPicPr>
          <p:cNvPr id="308" name="Google Shape;308;p36"/>
          <p:cNvPicPr preferRelativeResize="0"/>
          <p:nvPr/>
        </p:nvPicPr>
        <p:blipFill>
          <a:blip r:embed="rId2">
            <a:alphaModFix/>
          </a:blip>
          <a:stretch>
            <a:fillRect/>
          </a:stretch>
        </p:blipFill>
        <p:spPr>
          <a:xfrm>
            <a:off x="-41513" y="-66675"/>
            <a:ext cx="12275026" cy="6991349"/>
          </a:xfrm>
          <a:prstGeom prst="rect">
            <a:avLst/>
          </a:prstGeom>
          <a:noFill/>
          <a:ln>
            <a:noFill/>
          </a:ln>
        </p:spPr>
      </p:pic>
      <p:sp>
        <p:nvSpPr>
          <p:cNvPr id="309" name="Google Shape;309;p36"/>
          <p:cNvSpPr txBox="1"/>
          <p:nvPr>
            <p:ph idx="1" type="body"/>
          </p:nvPr>
        </p:nvSpPr>
        <p:spPr>
          <a:xfrm>
            <a:off x="644126" y="4356762"/>
            <a:ext cx="4071900" cy="13062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3200"/>
              <a:buNone/>
              <a:defRPr sz="3200">
                <a:solidFill>
                  <a:srgbClr val="FFFFFF"/>
                </a:solidFill>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sp>
        <p:nvSpPr>
          <p:cNvPr id="310" name="Google Shape;310;p36"/>
          <p:cNvSpPr txBox="1"/>
          <p:nvPr>
            <p:ph idx="2" type="body"/>
          </p:nvPr>
        </p:nvSpPr>
        <p:spPr>
          <a:xfrm>
            <a:off x="4762500" y="4356762"/>
            <a:ext cx="5248500" cy="13062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200"/>
              <a:buNone/>
              <a:defRPr b="0" i="0" sz="1200">
                <a:solidFill>
                  <a:srgbClr val="FFFFFF"/>
                </a:solidFill>
                <a:latin typeface="Calibri"/>
                <a:ea typeface="Calibri"/>
                <a:cs typeface="Calibri"/>
                <a:sym typeface="Calibri"/>
              </a:defRPr>
            </a:lvl1pPr>
            <a:lvl2pPr indent="-342900" lvl="1" marL="914400" rtl="0" algn="l">
              <a:lnSpc>
                <a:spcPct val="90000"/>
              </a:lnSpc>
              <a:spcBef>
                <a:spcPts val="500"/>
              </a:spcBef>
              <a:spcAft>
                <a:spcPts val="0"/>
              </a:spcAft>
              <a:buClr>
                <a:srgbClr val="FFFFFF"/>
              </a:buClr>
              <a:buSzPts val="1800"/>
              <a:buChar char="•"/>
              <a:defRPr>
                <a:solidFill>
                  <a:srgbClr val="FFFFFF"/>
                </a:solidFill>
              </a:defRPr>
            </a:lvl2pPr>
            <a:lvl3pPr indent="-342900" lvl="2" marL="1371600" rtl="0" algn="l">
              <a:lnSpc>
                <a:spcPct val="90000"/>
              </a:lnSpc>
              <a:spcBef>
                <a:spcPts val="500"/>
              </a:spcBef>
              <a:spcAft>
                <a:spcPts val="0"/>
              </a:spcAft>
              <a:buClr>
                <a:srgbClr val="FFFFFF"/>
              </a:buClr>
              <a:buSzPts val="1800"/>
              <a:buChar char="•"/>
              <a:defRPr>
                <a:solidFill>
                  <a:srgbClr val="FFFFFF"/>
                </a:solidFill>
              </a:defRPr>
            </a:lvl3pPr>
            <a:lvl4pPr indent="-342900" lvl="3" marL="1828800" rtl="0" algn="l">
              <a:lnSpc>
                <a:spcPct val="90000"/>
              </a:lnSpc>
              <a:spcBef>
                <a:spcPts val="500"/>
              </a:spcBef>
              <a:spcAft>
                <a:spcPts val="0"/>
              </a:spcAft>
              <a:buClr>
                <a:srgbClr val="FFFFFF"/>
              </a:buClr>
              <a:buSzPts val="1800"/>
              <a:buChar char="•"/>
              <a:defRPr>
                <a:solidFill>
                  <a:srgbClr val="FFFFFF"/>
                </a:solidFill>
              </a:defRPr>
            </a:lvl4pPr>
            <a:lvl5pPr indent="-342900" lvl="4" marL="2286000" rtl="0" algn="l">
              <a:lnSpc>
                <a:spcPct val="90000"/>
              </a:lnSpc>
              <a:spcBef>
                <a:spcPts val="500"/>
              </a:spcBef>
              <a:spcAft>
                <a:spcPts val="0"/>
              </a:spcAft>
              <a:buClr>
                <a:srgbClr val="FFFFFF"/>
              </a:buClr>
              <a:buSzPts val="1800"/>
              <a:buChar char="•"/>
              <a:defRPr>
                <a:solidFill>
                  <a:srgbClr val="FFFFFF"/>
                </a:solidFill>
              </a:defRPr>
            </a:lvl5pPr>
            <a:lvl6pPr indent="-342900" lvl="5" marL="2743200" rtl="0" algn="l">
              <a:lnSpc>
                <a:spcPct val="90000"/>
              </a:lnSpc>
              <a:spcBef>
                <a:spcPts val="500"/>
              </a:spcBef>
              <a:spcAft>
                <a:spcPts val="0"/>
              </a:spcAft>
              <a:buClr>
                <a:srgbClr val="FFFFFF"/>
              </a:buClr>
              <a:buSzPts val="1800"/>
              <a:buChar char="•"/>
              <a:defRPr>
                <a:solidFill>
                  <a:srgbClr val="FFFFFF"/>
                </a:solidFill>
              </a:defRPr>
            </a:lvl6pPr>
            <a:lvl7pPr indent="-342900" lvl="6" marL="3200400" rtl="0" algn="l">
              <a:lnSpc>
                <a:spcPct val="90000"/>
              </a:lnSpc>
              <a:spcBef>
                <a:spcPts val="500"/>
              </a:spcBef>
              <a:spcAft>
                <a:spcPts val="0"/>
              </a:spcAft>
              <a:buClr>
                <a:srgbClr val="FFFFFF"/>
              </a:buClr>
              <a:buSzPts val="1800"/>
              <a:buChar char="•"/>
              <a:defRPr>
                <a:solidFill>
                  <a:srgbClr val="FFFFFF"/>
                </a:solidFill>
              </a:defRPr>
            </a:lvl7pPr>
            <a:lvl8pPr indent="-342900" lvl="7" marL="3657600" rtl="0" algn="l">
              <a:lnSpc>
                <a:spcPct val="90000"/>
              </a:lnSpc>
              <a:spcBef>
                <a:spcPts val="500"/>
              </a:spcBef>
              <a:spcAft>
                <a:spcPts val="0"/>
              </a:spcAft>
              <a:buClr>
                <a:srgbClr val="FFFFFF"/>
              </a:buClr>
              <a:buSzPts val="1800"/>
              <a:buChar char="•"/>
              <a:defRPr>
                <a:solidFill>
                  <a:srgbClr val="FFFFFF"/>
                </a:solidFill>
              </a:defRPr>
            </a:lvl8pPr>
            <a:lvl9pPr indent="-342900" lvl="8" marL="4114800" rtl="0" algn="l">
              <a:lnSpc>
                <a:spcPct val="90000"/>
              </a:lnSpc>
              <a:spcBef>
                <a:spcPts val="500"/>
              </a:spcBef>
              <a:spcAft>
                <a:spcPts val="0"/>
              </a:spcAft>
              <a:buClr>
                <a:srgbClr val="FFFFFF"/>
              </a:buClr>
              <a:buSzPts val="1800"/>
              <a:buChar char="•"/>
              <a:defRPr>
                <a:solidFill>
                  <a:srgbClr val="FFFFFF"/>
                </a:solidFill>
              </a:defRPr>
            </a:lvl9pPr>
          </a:lstStyle>
          <a:p/>
        </p:txBody>
      </p:sp>
      <p:pic>
        <p:nvPicPr>
          <p:cNvPr id="311" name="Google Shape;311;p36"/>
          <p:cNvPicPr preferRelativeResize="0"/>
          <p:nvPr/>
        </p:nvPicPr>
        <p:blipFill rotWithShape="1">
          <a:blip r:embed="rId3">
            <a:alphaModFix/>
          </a:blip>
          <a:srcRect b="0" l="0" r="0" t="0"/>
          <a:stretch/>
        </p:blipFill>
        <p:spPr>
          <a:xfrm>
            <a:off x="10965537" y="365017"/>
            <a:ext cx="986793" cy="558007"/>
          </a:xfrm>
          <a:prstGeom prst="rect">
            <a:avLst/>
          </a:prstGeom>
          <a:noFill/>
          <a:ln>
            <a:noFill/>
          </a:ln>
        </p:spPr>
      </p:pic>
      <p:sp>
        <p:nvSpPr>
          <p:cNvPr id="312" name="Google Shape;312;p3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 Blank-Slide v.16">
  <p:cSld name="Blank-Slide-09">
    <p:bg>
      <p:bgPr>
        <a:solidFill>
          <a:srgbClr val="F0EFEE"/>
        </a:solidFill>
      </p:bgPr>
    </p:bg>
    <p:spTree>
      <p:nvGrpSpPr>
        <p:cNvPr id="313" name="Shape 313"/>
        <p:cNvGrpSpPr/>
        <p:nvPr/>
      </p:nvGrpSpPr>
      <p:grpSpPr>
        <a:xfrm>
          <a:off x="0" y="0"/>
          <a:ext cx="0" cy="0"/>
          <a:chOff x="0" y="0"/>
          <a:chExt cx="0" cy="0"/>
        </a:xfrm>
      </p:grpSpPr>
      <p:pic>
        <p:nvPicPr>
          <p:cNvPr id="314" name="Google Shape;314;p37"/>
          <p:cNvPicPr preferRelativeResize="0"/>
          <p:nvPr/>
        </p:nvPicPr>
        <p:blipFill>
          <a:blip r:embed="rId2">
            <a:alphaModFix/>
          </a:blip>
          <a:stretch>
            <a:fillRect/>
          </a:stretch>
        </p:blipFill>
        <p:spPr>
          <a:xfrm>
            <a:off x="0" y="0"/>
            <a:ext cx="12185904" cy="6858000"/>
          </a:xfrm>
          <a:prstGeom prst="rect">
            <a:avLst/>
          </a:prstGeom>
          <a:noFill/>
          <a:ln>
            <a:noFill/>
          </a:ln>
        </p:spPr>
      </p:pic>
      <p:grpSp>
        <p:nvGrpSpPr>
          <p:cNvPr id="315" name="Google Shape;315;p37"/>
          <p:cNvGrpSpPr/>
          <p:nvPr/>
        </p:nvGrpSpPr>
        <p:grpSpPr>
          <a:xfrm>
            <a:off x="2304106" y="3425275"/>
            <a:ext cx="45600" cy="664773"/>
            <a:chOff x="2304106" y="3478283"/>
            <a:chExt cx="45600" cy="664773"/>
          </a:xfrm>
        </p:grpSpPr>
        <p:sp>
          <p:nvSpPr>
            <p:cNvPr id="316" name="Google Shape;316;p37"/>
            <p:cNvSpPr/>
            <p:nvPr/>
          </p:nvSpPr>
          <p:spPr>
            <a:xfrm>
              <a:off x="2304106" y="4097456"/>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17" name="Google Shape;317;p37"/>
            <p:cNvCxnSpPr/>
            <p:nvPr/>
          </p:nvCxnSpPr>
          <p:spPr>
            <a:xfrm rot="10800000">
              <a:off x="2326966" y="3478283"/>
              <a:ext cx="0" cy="6033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318" name="Google Shape;318;p37"/>
          <p:cNvGrpSpPr/>
          <p:nvPr/>
        </p:nvGrpSpPr>
        <p:grpSpPr>
          <a:xfrm>
            <a:off x="4039702" y="2948914"/>
            <a:ext cx="63900" cy="386125"/>
            <a:chOff x="4171998" y="3559480"/>
            <a:chExt cx="63900" cy="386125"/>
          </a:xfrm>
        </p:grpSpPr>
        <p:sp>
          <p:nvSpPr>
            <p:cNvPr id="319" name="Google Shape;319;p37"/>
            <p:cNvSpPr/>
            <p:nvPr/>
          </p:nvSpPr>
          <p:spPr>
            <a:xfrm>
              <a:off x="4171998" y="388170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20" name="Google Shape;320;p37"/>
            <p:cNvCxnSpPr/>
            <p:nvPr/>
          </p:nvCxnSpPr>
          <p:spPr>
            <a:xfrm rot="10800000">
              <a:off x="4204002" y="3559480"/>
              <a:ext cx="0" cy="300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321" name="Google Shape;321;p37"/>
          <p:cNvGrpSpPr/>
          <p:nvPr/>
        </p:nvGrpSpPr>
        <p:grpSpPr>
          <a:xfrm>
            <a:off x="8241677" y="1790726"/>
            <a:ext cx="63929" cy="1459816"/>
            <a:chOff x="5864643" y="2279769"/>
            <a:chExt cx="63929" cy="1459816"/>
          </a:xfrm>
        </p:grpSpPr>
        <p:sp>
          <p:nvSpPr>
            <p:cNvPr id="322" name="Google Shape;322;p37"/>
            <p:cNvSpPr/>
            <p:nvPr/>
          </p:nvSpPr>
          <p:spPr>
            <a:xfrm>
              <a:off x="5864643" y="367568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23" name="Google Shape;323;p37"/>
            <p:cNvCxnSpPr/>
            <p:nvPr/>
          </p:nvCxnSpPr>
          <p:spPr>
            <a:xfrm flipH="1" rot="10800000">
              <a:off x="5893472" y="2279769"/>
              <a:ext cx="35100" cy="1374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324" name="Google Shape;324;p37"/>
          <p:cNvGrpSpPr/>
          <p:nvPr/>
        </p:nvGrpSpPr>
        <p:grpSpPr>
          <a:xfrm>
            <a:off x="6271131" y="2346976"/>
            <a:ext cx="63900" cy="396264"/>
            <a:chOff x="7651371" y="3025781"/>
            <a:chExt cx="63900" cy="396264"/>
          </a:xfrm>
        </p:grpSpPr>
        <p:sp>
          <p:nvSpPr>
            <p:cNvPr id="325" name="Google Shape;325;p37"/>
            <p:cNvSpPr/>
            <p:nvPr/>
          </p:nvSpPr>
          <p:spPr>
            <a:xfrm>
              <a:off x="7651371" y="335814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26" name="Google Shape;326;p37"/>
            <p:cNvCxnSpPr/>
            <p:nvPr/>
          </p:nvCxnSpPr>
          <p:spPr>
            <a:xfrm rot="10800000">
              <a:off x="7680200" y="3025781"/>
              <a:ext cx="0" cy="3093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327" name="Google Shape;327;p37"/>
          <p:cNvGrpSpPr/>
          <p:nvPr/>
        </p:nvGrpSpPr>
        <p:grpSpPr>
          <a:xfrm>
            <a:off x="10333817" y="1202594"/>
            <a:ext cx="63900" cy="2498024"/>
            <a:chOff x="9264271" y="622396"/>
            <a:chExt cx="63900" cy="2498024"/>
          </a:xfrm>
        </p:grpSpPr>
        <p:sp>
          <p:nvSpPr>
            <p:cNvPr id="328" name="Google Shape;328;p37"/>
            <p:cNvSpPr/>
            <p:nvPr/>
          </p:nvSpPr>
          <p:spPr>
            <a:xfrm>
              <a:off x="9264271" y="3056520"/>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29" name="Google Shape;329;p37"/>
            <p:cNvCxnSpPr/>
            <p:nvPr/>
          </p:nvCxnSpPr>
          <p:spPr>
            <a:xfrm rot="10800000">
              <a:off x="9293100" y="622396"/>
              <a:ext cx="0" cy="2413200"/>
            </a:xfrm>
            <a:prstGeom prst="straightConnector1">
              <a:avLst/>
            </a:prstGeom>
            <a:noFill/>
            <a:ln cap="flat" cmpd="sng" w="9525">
              <a:solidFill>
                <a:srgbClr val="FFFFFF"/>
              </a:solidFill>
              <a:prstDash val="lgDashDot"/>
              <a:miter lim="800000"/>
              <a:headEnd len="sm" w="sm" type="none"/>
              <a:tailEnd len="sm" w="sm" type="none"/>
            </a:ln>
          </p:spPr>
        </p:cxnSp>
      </p:grpSp>
      <p:pic>
        <p:nvPicPr>
          <p:cNvPr id="330" name="Google Shape;330;p37"/>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331" name="Google Shape;331;p3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332" name="Google Shape;332;p37"/>
          <p:cNvSpPr txBox="1"/>
          <p:nvPr>
            <p:ph idx="1" type="body"/>
          </p:nvPr>
        </p:nvSpPr>
        <p:spPr>
          <a:xfrm>
            <a:off x="214075" y="2536850"/>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33" name="Google Shape;333;p37"/>
          <p:cNvSpPr txBox="1"/>
          <p:nvPr>
            <p:ph idx="2" type="body"/>
          </p:nvPr>
        </p:nvSpPr>
        <p:spPr>
          <a:xfrm>
            <a:off x="210312" y="2788920"/>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34" name="Google Shape;334;p37"/>
          <p:cNvSpPr txBox="1"/>
          <p:nvPr>
            <p:ph idx="3" type="body"/>
          </p:nvPr>
        </p:nvSpPr>
        <p:spPr>
          <a:xfrm>
            <a:off x="4782312" y="1355000"/>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35" name="Google Shape;335;p37"/>
          <p:cNvSpPr txBox="1"/>
          <p:nvPr>
            <p:ph idx="4" type="body"/>
          </p:nvPr>
        </p:nvSpPr>
        <p:spPr>
          <a:xfrm>
            <a:off x="4782312" y="1607070"/>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36" name="Google Shape;336;p37"/>
          <p:cNvSpPr txBox="1"/>
          <p:nvPr>
            <p:ph idx="5" type="body"/>
          </p:nvPr>
        </p:nvSpPr>
        <p:spPr>
          <a:xfrm>
            <a:off x="7135150" y="694944"/>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37" name="Google Shape;337;p37"/>
          <p:cNvSpPr txBox="1"/>
          <p:nvPr>
            <p:ph idx="6" type="body"/>
          </p:nvPr>
        </p:nvSpPr>
        <p:spPr>
          <a:xfrm>
            <a:off x="7131387" y="941832"/>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38" name="Google Shape;338;p37"/>
          <p:cNvSpPr txBox="1"/>
          <p:nvPr>
            <p:ph idx="7" type="body"/>
          </p:nvPr>
        </p:nvSpPr>
        <p:spPr>
          <a:xfrm>
            <a:off x="9646920" y="155448"/>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39" name="Google Shape;339;p37"/>
          <p:cNvSpPr txBox="1"/>
          <p:nvPr>
            <p:ph idx="8" type="body"/>
          </p:nvPr>
        </p:nvSpPr>
        <p:spPr>
          <a:xfrm>
            <a:off x="9646920" y="402336"/>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40" name="Google Shape;340;p37"/>
          <p:cNvSpPr txBox="1"/>
          <p:nvPr>
            <p:ph idx="9" type="body"/>
          </p:nvPr>
        </p:nvSpPr>
        <p:spPr>
          <a:xfrm>
            <a:off x="2500075" y="1894475"/>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41" name="Google Shape;341;p37"/>
          <p:cNvSpPr txBox="1"/>
          <p:nvPr>
            <p:ph idx="13" type="body"/>
          </p:nvPr>
        </p:nvSpPr>
        <p:spPr>
          <a:xfrm>
            <a:off x="2496312" y="2146545"/>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 Blank-Slide v.17">
  <p:cSld name="Blank-Slide-09_2">
    <p:bg>
      <p:bgPr>
        <a:solidFill>
          <a:srgbClr val="F0EFEE"/>
        </a:solidFill>
      </p:bgPr>
    </p:bg>
    <p:spTree>
      <p:nvGrpSpPr>
        <p:cNvPr id="342" name="Shape 342"/>
        <p:cNvGrpSpPr/>
        <p:nvPr/>
      </p:nvGrpSpPr>
      <p:grpSpPr>
        <a:xfrm>
          <a:off x="0" y="0"/>
          <a:ext cx="0" cy="0"/>
          <a:chOff x="0" y="0"/>
          <a:chExt cx="0" cy="0"/>
        </a:xfrm>
      </p:grpSpPr>
      <p:pic>
        <p:nvPicPr>
          <p:cNvPr id="343" name="Google Shape;343;p38"/>
          <p:cNvPicPr preferRelativeResize="0"/>
          <p:nvPr/>
        </p:nvPicPr>
        <p:blipFill rotWithShape="1">
          <a:blip r:embed="rId2">
            <a:alphaModFix/>
          </a:blip>
          <a:srcRect b="0" l="0" r="0" t="0"/>
          <a:stretch/>
        </p:blipFill>
        <p:spPr>
          <a:xfrm>
            <a:off x="0" y="1"/>
            <a:ext cx="12191997" cy="6857999"/>
          </a:xfrm>
          <a:prstGeom prst="rect">
            <a:avLst/>
          </a:prstGeom>
          <a:noFill/>
          <a:ln>
            <a:noFill/>
          </a:ln>
        </p:spPr>
      </p:pic>
      <p:grpSp>
        <p:nvGrpSpPr>
          <p:cNvPr id="344" name="Google Shape;344;p38"/>
          <p:cNvGrpSpPr/>
          <p:nvPr/>
        </p:nvGrpSpPr>
        <p:grpSpPr>
          <a:xfrm>
            <a:off x="2304106" y="3425275"/>
            <a:ext cx="45600" cy="664773"/>
            <a:chOff x="2304106" y="3478283"/>
            <a:chExt cx="45600" cy="664773"/>
          </a:xfrm>
        </p:grpSpPr>
        <p:sp>
          <p:nvSpPr>
            <p:cNvPr id="345" name="Google Shape;345;p38"/>
            <p:cNvSpPr/>
            <p:nvPr/>
          </p:nvSpPr>
          <p:spPr>
            <a:xfrm>
              <a:off x="2304106" y="4097456"/>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46" name="Google Shape;346;p38"/>
            <p:cNvCxnSpPr/>
            <p:nvPr/>
          </p:nvCxnSpPr>
          <p:spPr>
            <a:xfrm rot="10800000">
              <a:off x="2326966" y="3478283"/>
              <a:ext cx="0" cy="6033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347" name="Google Shape;347;p38"/>
          <p:cNvGrpSpPr/>
          <p:nvPr/>
        </p:nvGrpSpPr>
        <p:grpSpPr>
          <a:xfrm>
            <a:off x="4039702" y="2948914"/>
            <a:ext cx="63900" cy="386125"/>
            <a:chOff x="4171998" y="3559480"/>
            <a:chExt cx="63900" cy="386125"/>
          </a:xfrm>
        </p:grpSpPr>
        <p:sp>
          <p:nvSpPr>
            <p:cNvPr id="348" name="Google Shape;348;p38"/>
            <p:cNvSpPr/>
            <p:nvPr/>
          </p:nvSpPr>
          <p:spPr>
            <a:xfrm>
              <a:off x="4171998" y="388170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49" name="Google Shape;349;p38"/>
            <p:cNvCxnSpPr/>
            <p:nvPr/>
          </p:nvCxnSpPr>
          <p:spPr>
            <a:xfrm rot="10800000">
              <a:off x="4204002" y="3559480"/>
              <a:ext cx="0" cy="300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350" name="Google Shape;350;p38"/>
          <p:cNvGrpSpPr/>
          <p:nvPr/>
        </p:nvGrpSpPr>
        <p:grpSpPr>
          <a:xfrm>
            <a:off x="8241677" y="1790726"/>
            <a:ext cx="63929" cy="1459816"/>
            <a:chOff x="5864643" y="2279769"/>
            <a:chExt cx="63929" cy="1459816"/>
          </a:xfrm>
        </p:grpSpPr>
        <p:sp>
          <p:nvSpPr>
            <p:cNvPr id="351" name="Google Shape;351;p38"/>
            <p:cNvSpPr/>
            <p:nvPr/>
          </p:nvSpPr>
          <p:spPr>
            <a:xfrm>
              <a:off x="5864643" y="367568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52" name="Google Shape;352;p38"/>
            <p:cNvCxnSpPr/>
            <p:nvPr/>
          </p:nvCxnSpPr>
          <p:spPr>
            <a:xfrm flipH="1" rot="10800000">
              <a:off x="5893472" y="2279769"/>
              <a:ext cx="35100" cy="1374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353" name="Google Shape;353;p38"/>
          <p:cNvGrpSpPr/>
          <p:nvPr/>
        </p:nvGrpSpPr>
        <p:grpSpPr>
          <a:xfrm>
            <a:off x="6271131" y="2346976"/>
            <a:ext cx="63900" cy="396264"/>
            <a:chOff x="7651371" y="3025781"/>
            <a:chExt cx="63900" cy="396264"/>
          </a:xfrm>
        </p:grpSpPr>
        <p:sp>
          <p:nvSpPr>
            <p:cNvPr id="354" name="Google Shape;354;p38"/>
            <p:cNvSpPr/>
            <p:nvPr/>
          </p:nvSpPr>
          <p:spPr>
            <a:xfrm>
              <a:off x="7651371" y="3358145"/>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55" name="Google Shape;355;p38"/>
            <p:cNvCxnSpPr/>
            <p:nvPr/>
          </p:nvCxnSpPr>
          <p:spPr>
            <a:xfrm rot="10800000">
              <a:off x="7680200" y="3025781"/>
              <a:ext cx="0" cy="3093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356" name="Google Shape;356;p38"/>
          <p:cNvGrpSpPr/>
          <p:nvPr/>
        </p:nvGrpSpPr>
        <p:grpSpPr>
          <a:xfrm>
            <a:off x="10333817" y="1202594"/>
            <a:ext cx="63900" cy="2498024"/>
            <a:chOff x="9264271" y="622396"/>
            <a:chExt cx="63900" cy="2498024"/>
          </a:xfrm>
        </p:grpSpPr>
        <p:sp>
          <p:nvSpPr>
            <p:cNvPr id="357" name="Google Shape;357;p38"/>
            <p:cNvSpPr/>
            <p:nvPr/>
          </p:nvSpPr>
          <p:spPr>
            <a:xfrm>
              <a:off x="9264271" y="3056520"/>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58" name="Google Shape;358;p38"/>
            <p:cNvCxnSpPr/>
            <p:nvPr/>
          </p:nvCxnSpPr>
          <p:spPr>
            <a:xfrm rot="10800000">
              <a:off x="9293100" y="622396"/>
              <a:ext cx="0" cy="2413200"/>
            </a:xfrm>
            <a:prstGeom prst="straightConnector1">
              <a:avLst/>
            </a:prstGeom>
            <a:noFill/>
            <a:ln cap="flat" cmpd="sng" w="9525">
              <a:solidFill>
                <a:srgbClr val="FFFFFF"/>
              </a:solidFill>
              <a:prstDash val="lgDashDot"/>
              <a:miter lim="800000"/>
              <a:headEnd len="sm" w="sm" type="none"/>
              <a:tailEnd len="sm" w="sm" type="none"/>
            </a:ln>
          </p:spPr>
        </p:cxnSp>
      </p:grpSp>
      <p:pic>
        <p:nvPicPr>
          <p:cNvPr id="359" name="Google Shape;359;p38"/>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360" name="Google Shape;360;p3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361" name="Google Shape;361;p38"/>
          <p:cNvSpPr txBox="1"/>
          <p:nvPr>
            <p:ph idx="1" type="body"/>
          </p:nvPr>
        </p:nvSpPr>
        <p:spPr>
          <a:xfrm>
            <a:off x="214075" y="2536850"/>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62" name="Google Shape;362;p38"/>
          <p:cNvSpPr txBox="1"/>
          <p:nvPr>
            <p:ph idx="2" type="body"/>
          </p:nvPr>
        </p:nvSpPr>
        <p:spPr>
          <a:xfrm>
            <a:off x="210312" y="2788920"/>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63" name="Google Shape;363;p38"/>
          <p:cNvSpPr txBox="1"/>
          <p:nvPr>
            <p:ph idx="3" type="body"/>
          </p:nvPr>
        </p:nvSpPr>
        <p:spPr>
          <a:xfrm>
            <a:off x="4782312" y="1355000"/>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64" name="Google Shape;364;p38"/>
          <p:cNvSpPr txBox="1"/>
          <p:nvPr>
            <p:ph idx="4" type="body"/>
          </p:nvPr>
        </p:nvSpPr>
        <p:spPr>
          <a:xfrm>
            <a:off x="4782312" y="1607070"/>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65" name="Google Shape;365;p38"/>
          <p:cNvSpPr txBox="1"/>
          <p:nvPr>
            <p:ph idx="5" type="body"/>
          </p:nvPr>
        </p:nvSpPr>
        <p:spPr>
          <a:xfrm>
            <a:off x="7135150" y="694944"/>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66" name="Google Shape;366;p38"/>
          <p:cNvSpPr txBox="1"/>
          <p:nvPr>
            <p:ph idx="6" type="body"/>
          </p:nvPr>
        </p:nvSpPr>
        <p:spPr>
          <a:xfrm>
            <a:off x="7131387" y="941832"/>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67" name="Google Shape;367;p38"/>
          <p:cNvSpPr txBox="1"/>
          <p:nvPr>
            <p:ph idx="7" type="body"/>
          </p:nvPr>
        </p:nvSpPr>
        <p:spPr>
          <a:xfrm>
            <a:off x="9646920" y="155448"/>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68" name="Google Shape;368;p38"/>
          <p:cNvSpPr txBox="1"/>
          <p:nvPr>
            <p:ph idx="8" type="body"/>
          </p:nvPr>
        </p:nvSpPr>
        <p:spPr>
          <a:xfrm>
            <a:off x="9646920" y="402336"/>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69" name="Google Shape;369;p38"/>
          <p:cNvSpPr txBox="1"/>
          <p:nvPr>
            <p:ph idx="9" type="body"/>
          </p:nvPr>
        </p:nvSpPr>
        <p:spPr>
          <a:xfrm>
            <a:off x="2500075" y="1894475"/>
            <a:ext cx="2158200" cy="2775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70" name="Google Shape;370;p38"/>
          <p:cNvSpPr txBox="1"/>
          <p:nvPr>
            <p:ph idx="13" type="body"/>
          </p:nvPr>
        </p:nvSpPr>
        <p:spPr>
          <a:xfrm>
            <a:off x="2496312" y="2146545"/>
            <a:ext cx="2284500" cy="7440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 Blank-Slide v.18">
  <p:cSld name="CUSTOM_3_2">
    <p:spTree>
      <p:nvGrpSpPr>
        <p:cNvPr id="371" name="Shape 371"/>
        <p:cNvGrpSpPr/>
        <p:nvPr/>
      </p:nvGrpSpPr>
      <p:grpSpPr>
        <a:xfrm>
          <a:off x="0" y="0"/>
          <a:ext cx="0" cy="0"/>
          <a:chOff x="0" y="0"/>
          <a:chExt cx="0" cy="0"/>
        </a:xfrm>
      </p:grpSpPr>
      <p:pic>
        <p:nvPicPr>
          <p:cNvPr id="372" name="Google Shape;372;p39"/>
          <p:cNvPicPr preferRelativeResize="0"/>
          <p:nvPr/>
        </p:nvPicPr>
        <p:blipFill rotWithShape="1">
          <a:blip r:embed="rId2">
            <a:alphaModFix/>
          </a:blip>
          <a:srcRect b="0" l="0" r="0" t="0"/>
          <a:stretch/>
        </p:blipFill>
        <p:spPr>
          <a:xfrm>
            <a:off x="0" y="0"/>
            <a:ext cx="12191998" cy="6858000"/>
          </a:xfrm>
          <a:prstGeom prst="rect">
            <a:avLst/>
          </a:prstGeom>
          <a:noFill/>
          <a:ln>
            <a:noFill/>
          </a:ln>
        </p:spPr>
      </p:pic>
      <p:sp>
        <p:nvSpPr>
          <p:cNvPr id="373" name="Google Shape;373;p39"/>
          <p:cNvSpPr txBox="1"/>
          <p:nvPr>
            <p:ph idx="1" type="body"/>
          </p:nvPr>
        </p:nvSpPr>
        <p:spPr>
          <a:xfrm>
            <a:off x="1110175" y="2441448"/>
            <a:ext cx="2361000" cy="725700"/>
          </a:xfrm>
          <a:prstGeom prst="rect">
            <a:avLst/>
          </a:prstGeom>
        </p:spPr>
        <p:txBody>
          <a:bodyPr anchorCtr="0" anchor="ctr"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b="1" sz="1400">
                <a:solidFill>
                  <a:srgbClr val="FFFFFF"/>
                </a:solidFill>
              </a:defRPr>
            </a:lvl1pPr>
            <a:lvl2pPr indent="-317500" lvl="1" marL="914400" rtl="0">
              <a:spcBef>
                <a:spcPts val="500"/>
              </a:spcBef>
              <a:spcAft>
                <a:spcPts val="0"/>
              </a:spcAft>
              <a:buClr>
                <a:srgbClr val="FFFFFF"/>
              </a:buClr>
              <a:buSzPts val="1400"/>
              <a:buFont typeface="Barlow Condensed"/>
              <a:buChar char="•"/>
              <a:defRPr b="1" sz="1400">
                <a:solidFill>
                  <a:srgbClr val="FFFFFF"/>
                </a:solidFill>
              </a:defRPr>
            </a:lvl2pPr>
            <a:lvl3pPr indent="-317500" lvl="2" marL="1371600" rtl="0">
              <a:spcBef>
                <a:spcPts val="500"/>
              </a:spcBef>
              <a:spcAft>
                <a:spcPts val="0"/>
              </a:spcAft>
              <a:buClr>
                <a:srgbClr val="FFFFFF"/>
              </a:buClr>
              <a:buSzPts val="1400"/>
              <a:buFont typeface="Barlow Condensed"/>
              <a:buChar char="•"/>
              <a:defRPr b="1" sz="1400">
                <a:solidFill>
                  <a:srgbClr val="FFFFFF"/>
                </a:solidFill>
              </a:defRPr>
            </a:lvl3pPr>
            <a:lvl4pPr indent="-317500" lvl="3" marL="1828800" rtl="0">
              <a:spcBef>
                <a:spcPts val="500"/>
              </a:spcBef>
              <a:spcAft>
                <a:spcPts val="0"/>
              </a:spcAft>
              <a:buClr>
                <a:srgbClr val="FFFFFF"/>
              </a:buClr>
              <a:buSzPts val="1400"/>
              <a:buFont typeface="Barlow Condensed"/>
              <a:buChar char="•"/>
              <a:defRPr b="1" sz="1400">
                <a:solidFill>
                  <a:srgbClr val="FFFFFF"/>
                </a:solidFill>
              </a:defRPr>
            </a:lvl4pPr>
            <a:lvl5pPr indent="-317500" lvl="4" marL="2286000" rtl="0">
              <a:spcBef>
                <a:spcPts val="500"/>
              </a:spcBef>
              <a:spcAft>
                <a:spcPts val="0"/>
              </a:spcAft>
              <a:buClr>
                <a:srgbClr val="FFFFFF"/>
              </a:buClr>
              <a:buSzPts val="1400"/>
              <a:buFont typeface="Barlow Condensed"/>
              <a:buChar char="•"/>
              <a:defRPr b="1" sz="1400">
                <a:solidFill>
                  <a:srgbClr val="FFFFFF"/>
                </a:solidFill>
              </a:defRPr>
            </a:lvl5pPr>
            <a:lvl6pPr indent="-317500" lvl="5" marL="2743200" rtl="0">
              <a:spcBef>
                <a:spcPts val="500"/>
              </a:spcBef>
              <a:spcAft>
                <a:spcPts val="0"/>
              </a:spcAft>
              <a:buClr>
                <a:srgbClr val="FFFFFF"/>
              </a:buClr>
              <a:buSzPts val="1400"/>
              <a:buFont typeface="Barlow Condensed"/>
              <a:buChar char="•"/>
              <a:defRPr b="1"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b="1"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b="1" sz="1400">
                <a:solidFill>
                  <a:srgbClr val="FFFFFF"/>
                </a:solidFill>
                <a:latin typeface="Barlow Condensed"/>
                <a:ea typeface="Barlow Condensed"/>
                <a:cs typeface="Barlow Condensed"/>
                <a:sym typeface="Barlow Condensed"/>
              </a:defRPr>
            </a:lvl9pPr>
          </a:lstStyle>
          <a:p/>
        </p:txBody>
      </p:sp>
      <p:sp>
        <p:nvSpPr>
          <p:cNvPr id="374" name="Google Shape;374;p39"/>
          <p:cNvSpPr txBox="1"/>
          <p:nvPr>
            <p:ph idx="2" type="body"/>
          </p:nvPr>
        </p:nvSpPr>
        <p:spPr>
          <a:xfrm>
            <a:off x="1110175" y="2045575"/>
            <a:ext cx="1552500" cy="2397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75" name="Google Shape;375;p39"/>
          <p:cNvSpPr txBox="1"/>
          <p:nvPr>
            <p:ph idx="3" type="body"/>
          </p:nvPr>
        </p:nvSpPr>
        <p:spPr>
          <a:xfrm>
            <a:off x="3472375" y="1831848"/>
            <a:ext cx="2361000" cy="725700"/>
          </a:xfrm>
          <a:prstGeom prst="rect">
            <a:avLst/>
          </a:prstGeom>
        </p:spPr>
        <p:txBody>
          <a:bodyPr anchorCtr="0" anchor="ctr"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76" name="Google Shape;376;p39"/>
          <p:cNvSpPr txBox="1"/>
          <p:nvPr>
            <p:ph idx="4" type="body"/>
          </p:nvPr>
        </p:nvSpPr>
        <p:spPr>
          <a:xfrm>
            <a:off x="3472375" y="1588375"/>
            <a:ext cx="1552500" cy="2397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77" name="Google Shape;377;p39"/>
          <p:cNvSpPr txBox="1"/>
          <p:nvPr>
            <p:ph idx="5" type="body"/>
          </p:nvPr>
        </p:nvSpPr>
        <p:spPr>
          <a:xfrm>
            <a:off x="5834575" y="1450848"/>
            <a:ext cx="2361000" cy="725700"/>
          </a:xfrm>
          <a:prstGeom prst="rect">
            <a:avLst/>
          </a:prstGeom>
        </p:spPr>
        <p:txBody>
          <a:bodyPr anchorCtr="0" anchor="ctr"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378" name="Google Shape;378;p39"/>
          <p:cNvSpPr txBox="1"/>
          <p:nvPr>
            <p:ph idx="6" type="body"/>
          </p:nvPr>
        </p:nvSpPr>
        <p:spPr>
          <a:xfrm>
            <a:off x="5834575" y="1207375"/>
            <a:ext cx="1552500" cy="2397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379" name="Google Shape;379;p39"/>
          <p:cNvSpPr txBox="1"/>
          <p:nvPr>
            <p:ph idx="7" type="body"/>
          </p:nvPr>
        </p:nvSpPr>
        <p:spPr>
          <a:xfrm>
            <a:off x="8501575" y="993648"/>
            <a:ext cx="2361000" cy="725700"/>
          </a:xfrm>
          <a:prstGeom prst="rect">
            <a:avLst/>
          </a:prstGeom>
        </p:spPr>
        <p:txBody>
          <a:bodyPr anchorCtr="0" anchor="ctr"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grpSp>
        <p:nvGrpSpPr>
          <p:cNvPr id="380" name="Google Shape;380;p39"/>
          <p:cNvGrpSpPr/>
          <p:nvPr/>
        </p:nvGrpSpPr>
        <p:grpSpPr>
          <a:xfrm>
            <a:off x="1716965" y="2192489"/>
            <a:ext cx="7024065" cy="1833460"/>
            <a:chOff x="1716965" y="1125689"/>
            <a:chExt cx="7024065" cy="1833460"/>
          </a:xfrm>
        </p:grpSpPr>
        <p:sp>
          <p:nvSpPr>
            <p:cNvPr id="381" name="Google Shape;381;p39"/>
            <p:cNvSpPr/>
            <p:nvPr/>
          </p:nvSpPr>
          <p:spPr>
            <a:xfrm>
              <a:off x="1716965" y="2913549"/>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sp>
          <p:nvSpPr>
            <p:cNvPr id="382" name="Google Shape;382;p39"/>
            <p:cNvSpPr/>
            <p:nvPr/>
          </p:nvSpPr>
          <p:spPr>
            <a:xfrm>
              <a:off x="8677130" y="1872613"/>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83" name="Google Shape;383;p39"/>
            <p:cNvCxnSpPr/>
            <p:nvPr/>
          </p:nvCxnSpPr>
          <p:spPr>
            <a:xfrm rot="10800000">
              <a:off x="1739825" y="2294376"/>
              <a:ext cx="0" cy="603300"/>
            </a:xfrm>
            <a:prstGeom prst="straightConnector1">
              <a:avLst/>
            </a:prstGeom>
            <a:noFill/>
            <a:ln cap="flat" cmpd="sng" w="9525">
              <a:solidFill>
                <a:srgbClr val="FFFFFF"/>
              </a:solidFill>
              <a:prstDash val="lgDashDot"/>
              <a:miter lim="800000"/>
              <a:headEnd len="sm" w="sm" type="none"/>
              <a:tailEnd len="sm" w="sm" type="none"/>
            </a:ln>
          </p:spPr>
        </p:cxnSp>
        <p:grpSp>
          <p:nvGrpSpPr>
            <p:cNvPr id="384" name="Google Shape;384;p39"/>
            <p:cNvGrpSpPr/>
            <p:nvPr/>
          </p:nvGrpSpPr>
          <p:grpSpPr>
            <a:xfrm>
              <a:off x="4099865" y="1904574"/>
              <a:ext cx="63900" cy="857124"/>
              <a:chOff x="3584857" y="1904574"/>
              <a:chExt cx="63900" cy="857124"/>
            </a:xfrm>
          </p:grpSpPr>
          <p:sp>
            <p:nvSpPr>
              <p:cNvPr id="385" name="Google Shape;385;p39"/>
              <p:cNvSpPr/>
              <p:nvPr/>
            </p:nvSpPr>
            <p:spPr>
              <a:xfrm>
                <a:off x="3584857" y="269779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86" name="Google Shape;386;p39"/>
              <p:cNvCxnSpPr/>
              <p:nvPr/>
            </p:nvCxnSpPr>
            <p:spPr>
              <a:xfrm rot="10800000">
                <a:off x="3616861" y="1904574"/>
                <a:ext cx="0" cy="771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387" name="Google Shape;387;p39"/>
            <p:cNvGrpSpPr/>
            <p:nvPr/>
          </p:nvGrpSpPr>
          <p:grpSpPr>
            <a:xfrm>
              <a:off x="6244446" y="1560512"/>
              <a:ext cx="63900" cy="942616"/>
              <a:chOff x="5277502" y="1613062"/>
              <a:chExt cx="63900" cy="942616"/>
            </a:xfrm>
          </p:grpSpPr>
          <p:sp>
            <p:nvSpPr>
              <p:cNvPr id="388" name="Google Shape;388;p39"/>
              <p:cNvSpPr/>
              <p:nvPr/>
            </p:nvSpPr>
            <p:spPr>
              <a:xfrm>
                <a:off x="5277502" y="249177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389" name="Google Shape;389;p39"/>
              <p:cNvCxnSpPr/>
              <p:nvPr/>
            </p:nvCxnSpPr>
            <p:spPr>
              <a:xfrm flipH="1" rot="10800000">
                <a:off x="5306331" y="1613062"/>
                <a:ext cx="3300" cy="856800"/>
              </a:xfrm>
              <a:prstGeom prst="straightConnector1">
                <a:avLst/>
              </a:prstGeom>
              <a:noFill/>
              <a:ln cap="flat" cmpd="sng" w="9525">
                <a:solidFill>
                  <a:srgbClr val="FFFFFF"/>
                </a:solidFill>
                <a:prstDash val="lgDashDot"/>
                <a:miter lim="800000"/>
                <a:headEnd len="sm" w="sm" type="none"/>
                <a:tailEnd len="sm" w="sm" type="none"/>
              </a:ln>
            </p:spPr>
          </p:cxnSp>
        </p:grpSp>
        <p:cxnSp>
          <p:nvCxnSpPr>
            <p:cNvPr id="390" name="Google Shape;390;p39"/>
            <p:cNvCxnSpPr/>
            <p:nvPr/>
          </p:nvCxnSpPr>
          <p:spPr>
            <a:xfrm rot="10800000">
              <a:off x="8705959" y="1125689"/>
              <a:ext cx="0" cy="726000"/>
            </a:xfrm>
            <a:prstGeom prst="straightConnector1">
              <a:avLst/>
            </a:prstGeom>
            <a:noFill/>
            <a:ln cap="flat" cmpd="sng" w="9525">
              <a:solidFill>
                <a:srgbClr val="FFFFFF"/>
              </a:solidFill>
              <a:prstDash val="lgDashDot"/>
              <a:miter lim="800000"/>
              <a:headEnd len="sm" w="sm" type="none"/>
              <a:tailEnd len="sm" w="sm" type="none"/>
            </a:ln>
          </p:spPr>
        </p:cxnSp>
      </p:grpSp>
      <p:pic>
        <p:nvPicPr>
          <p:cNvPr id="391" name="Google Shape;391;p39"/>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392" name="Google Shape;392;p3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39"/>
          <p:cNvSpPr txBox="1"/>
          <p:nvPr>
            <p:ph idx="8" type="body"/>
          </p:nvPr>
        </p:nvSpPr>
        <p:spPr>
          <a:xfrm>
            <a:off x="8501575" y="826375"/>
            <a:ext cx="1552500" cy="2397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 Blank-Slide v.19">
  <p:cSld name="CUSTOM_3_1">
    <p:spTree>
      <p:nvGrpSpPr>
        <p:cNvPr id="394" name="Shape 394"/>
        <p:cNvGrpSpPr/>
        <p:nvPr/>
      </p:nvGrpSpPr>
      <p:grpSpPr>
        <a:xfrm>
          <a:off x="0" y="0"/>
          <a:ext cx="0" cy="0"/>
          <a:chOff x="0" y="0"/>
          <a:chExt cx="0" cy="0"/>
        </a:xfrm>
      </p:grpSpPr>
      <p:grpSp>
        <p:nvGrpSpPr>
          <p:cNvPr id="395" name="Google Shape;395;p40"/>
          <p:cNvGrpSpPr/>
          <p:nvPr/>
        </p:nvGrpSpPr>
        <p:grpSpPr>
          <a:xfrm>
            <a:off x="3048" y="0"/>
            <a:ext cx="12185904" cy="6858000"/>
            <a:chOff x="3048" y="0"/>
            <a:chExt cx="12185904" cy="6858000"/>
          </a:xfrm>
        </p:grpSpPr>
        <p:pic>
          <p:nvPicPr>
            <p:cNvPr id="396" name="Google Shape;396;p40"/>
            <p:cNvPicPr preferRelativeResize="0"/>
            <p:nvPr/>
          </p:nvPicPr>
          <p:blipFill rotWithShape="1">
            <a:blip r:embed="rId2">
              <a:alphaModFix/>
            </a:blip>
            <a:srcRect b="0" l="0" r="0" t="0"/>
            <a:stretch/>
          </p:blipFill>
          <p:spPr>
            <a:xfrm>
              <a:off x="3048" y="0"/>
              <a:ext cx="12185904" cy="6858000"/>
            </a:xfrm>
            <a:prstGeom prst="rect">
              <a:avLst/>
            </a:prstGeom>
            <a:noFill/>
            <a:ln>
              <a:noFill/>
            </a:ln>
          </p:spPr>
        </p:pic>
        <p:grpSp>
          <p:nvGrpSpPr>
            <p:cNvPr id="397" name="Google Shape;397;p40"/>
            <p:cNvGrpSpPr/>
            <p:nvPr/>
          </p:nvGrpSpPr>
          <p:grpSpPr>
            <a:xfrm>
              <a:off x="1716965" y="1125689"/>
              <a:ext cx="7024065" cy="1833460"/>
              <a:chOff x="1716965" y="1125689"/>
              <a:chExt cx="7024065" cy="1833460"/>
            </a:xfrm>
          </p:grpSpPr>
          <p:sp>
            <p:nvSpPr>
              <p:cNvPr id="398" name="Google Shape;398;p40"/>
              <p:cNvSpPr/>
              <p:nvPr/>
            </p:nvSpPr>
            <p:spPr>
              <a:xfrm>
                <a:off x="1716965" y="2913549"/>
                <a:ext cx="45600" cy="456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sp>
            <p:nvSpPr>
              <p:cNvPr id="399" name="Google Shape;399;p40"/>
              <p:cNvSpPr/>
              <p:nvPr/>
            </p:nvSpPr>
            <p:spPr>
              <a:xfrm>
                <a:off x="8677130" y="1872613"/>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400" name="Google Shape;400;p40"/>
              <p:cNvCxnSpPr/>
              <p:nvPr/>
            </p:nvCxnSpPr>
            <p:spPr>
              <a:xfrm rot="10800000">
                <a:off x="1739825" y="2294376"/>
                <a:ext cx="0" cy="603300"/>
              </a:xfrm>
              <a:prstGeom prst="straightConnector1">
                <a:avLst/>
              </a:prstGeom>
              <a:noFill/>
              <a:ln cap="flat" cmpd="sng" w="9525">
                <a:solidFill>
                  <a:srgbClr val="FFFFFF"/>
                </a:solidFill>
                <a:prstDash val="lgDashDot"/>
                <a:miter lim="800000"/>
                <a:headEnd len="sm" w="sm" type="none"/>
                <a:tailEnd len="sm" w="sm" type="none"/>
              </a:ln>
            </p:spPr>
          </p:cxnSp>
          <p:grpSp>
            <p:nvGrpSpPr>
              <p:cNvPr id="401" name="Google Shape;401;p40"/>
              <p:cNvGrpSpPr/>
              <p:nvPr/>
            </p:nvGrpSpPr>
            <p:grpSpPr>
              <a:xfrm>
                <a:off x="4099865" y="1904574"/>
                <a:ext cx="63900" cy="857124"/>
                <a:chOff x="3584857" y="1904574"/>
                <a:chExt cx="63900" cy="857124"/>
              </a:xfrm>
            </p:grpSpPr>
            <p:sp>
              <p:nvSpPr>
                <p:cNvPr id="402" name="Google Shape;402;p40"/>
                <p:cNvSpPr/>
                <p:nvPr/>
              </p:nvSpPr>
              <p:spPr>
                <a:xfrm>
                  <a:off x="3584857" y="269779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403" name="Google Shape;403;p40"/>
                <p:cNvCxnSpPr/>
                <p:nvPr/>
              </p:nvCxnSpPr>
              <p:spPr>
                <a:xfrm rot="10800000">
                  <a:off x="3616861" y="1904574"/>
                  <a:ext cx="0" cy="771000"/>
                </a:xfrm>
                <a:prstGeom prst="straightConnector1">
                  <a:avLst/>
                </a:prstGeom>
                <a:noFill/>
                <a:ln cap="flat" cmpd="sng" w="9525">
                  <a:solidFill>
                    <a:srgbClr val="FFFFFF"/>
                  </a:solidFill>
                  <a:prstDash val="lgDashDot"/>
                  <a:miter lim="800000"/>
                  <a:headEnd len="sm" w="sm" type="none"/>
                  <a:tailEnd len="sm" w="sm" type="none"/>
                </a:ln>
              </p:spPr>
            </p:cxnSp>
          </p:grpSp>
          <p:grpSp>
            <p:nvGrpSpPr>
              <p:cNvPr id="404" name="Google Shape;404;p40"/>
              <p:cNvGrpSpPr/>
              <p:nvPr/>
            </p:nvGrpSpPr>
            <p:grpSpPr>
              <a:xfrm>
                <a:off x="6244446" y="1560512"/>
                <a:ext cx="63900" cy="942616"/>
                <a:chOff x="5277502" y="1613062"/>
                <a:chExt cx="63900" cy="942616"/>
              </a:xfrm>
            </p:grpSpPr>
            <p:sp>
              <p:nvSpPr>
                <p:cNvPr id="405" name="Google Shape;405;p40"/>
                <p:cNvSpPr/>
                <p:nvPr/>
              </p:nvSpPr>
              <p:spPr>
                <a:xfrm>
                  <a:off x="5277502" y="2491778"/>
                  <a:ext cx="63900" cy="63900"/>
                </a:xfrm>
                <a:prstGeom prst="ellipse">
                  <a:avLst/>
                </a:prstGeom>
                <a:solidFill>
                  <a:srgbClr val="FFFF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D73F3E"/>
                    </a:solidFill>
                    <a:latin typeface="Calibri"/>
                    <a:ea typeface="Calibri"/>
                    <a:cs typeface="Calibri"/>
                    <a:sym typeface="Calibri"/>
                  </a:endParaRPr>
                </a:p>
              </p:txBody>
            </p:sp>
            <p:cxnSp>
              <p:nvCxnSpPr>
                <p:cNvPr id="406" name="Google Shape;406;p40"/>
                <p:cNvCxnSpPr/>
                <p:nvPr/>
              </p:nvCxnSpPr>
              <p:spPr>
                <a:xfrm flipH="1" rot="10800000">
                  <a:off x="5306331" y="1613062"/>
                  <a:ext cx="3300" cy="856800"/>
                </a:xfrm>
                <a:prstGeom prst="straightConnector1">
                  <a:avLst/>
                </a:prstGeom>
                <a:noFill/>
                <a:ln cap="flat" cmpd="sng" w="9525">
                  <a:solidFill>
                    <a:srgbClr val="FFFFFF"/>
                  </a:solidFill>
                  <a:prstDash val="lgDashDot"/>
                  <a:miter lim="800000"/>
                  <a:headEnd len="sm" w="sm" type="none"/>
                  <a:tailEnd len="sm" w="sm" type="none"/>
                </a:ln>
              </p:spPr>
            </p:cxnSp>
          </p:grpSp>
          <p:cxnSp>
            <p:nvCxnSpPr>
              <p:cNvPr id="407" name="Google Shape;407;p40"/>
              <p:cNvCxnSpPr/>
              <p:nvPr/>
            </p:nvCxnSpPr>
            <p:spPr>
              <a:xfrm rot="10800000">
                <a:off x="8705959" y="1125689"/>
                <a:ext cx="0" cy="726000"/>
              </a:xfrm>
              <a:prstGeom prst="straightConnector1">
                <a:avLst/>
              </a:prstGeom>
              <a:noFill/>
              <a:ln cap="flat" cmpd="sng" w="9525">
                <a:solidFill>
                  <a:srgbClr val="FFFFFF"/>
                </a:solidFill>
                <a:prstDash val="lgDashDot"/>
                <a:miter lim="800000"/>
                <a:headEnd len="sm" w="sm" type="none"/>
                <a:tailEnd len="sm" w="sm" type="none"/>
              </a:ln>
            </p:spPr>
          </p:cxnSp>
        </p:grpSp>
      </p:grpSp>
      <p:pic>
        <p:nvPicPr>
          <p:cNvPr id="408" name="Google Shape;408;p40"/>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409" name="Google Shape;409;p4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410" name="Google Shape;410;p40"/>
          <p:cNvSpPr txBox="1"/>
          <p:nvPr>
            <p:ph idx="1" type="body"/>
          </p:nvPr>
        </p:nvSpPr>
        <p:spPr>
          <a:xfrm>
            <a:off x="1110175" y="1603248"/>
            <a:ext cx="2361000" cy="725700"/>
          </a:xfrm>
          <a:prstGeom prst="rect">
            <a:avLst/>
          </a:prstGeom>
        </p:spPr>
        <p:txBody>
          <a:bodyPr anchorCtr="0" anchor="ctr"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b="1" sz="1400">
                <a:solidFill>
                  <a:srgbClr val="FFFFFF"/>
                </a:solidFill>
              </a:defRPr>
            </a:lvl1pPr>
            <a:lvl2pPr indent="-317500" lvl="1" marL="914400" rtl="0">
              <a:spcBef>
                <a:spcPts val="500"/>
              </a:spcBef>
              <a:spcAft>
                <a:spcPts val="0"/>
              </a:spcAft>
              <a:buClr>
                <a:srgbClr val="FFFFFF"/>
              </a:buClr>
              <a:buSzPts val="1400"/>
              <a:buFont typeface="Barlow Condensed"/>
              <a:buChar char="•"/>
              <a:defRPr b="1" sz="1400">
                <a:solidFill>
                  <a:srgbClr val="FFFFFF"/>
                </a:solidFill>
              </a:defRPr>
            </a:lvl2pPr>
            <a:lvl3pPr indent="-317500" lvl="2" marL="1371600" rtl="0">
              <a:spcBef>
                <a:spcPts val="500"/>
              </a:spcBef>
              <a:spcAft>
                <a:spcPts val="0"/>
              </a:spcAft>
              <a:buClr>
                <a:srgbClr val="FFFFFF"/>
              </a:buClr>
              <a:buSzPts val="1400"/>
              <a:buFont typeface="Barlow Condensed"/>
              <a:buChar char="•"/>
              <a:defRPr b="1" sz="1400">
                <a:solidFill>
                  <a:srgbClr val="FFFFFF"/>
                </a:solidFill>
              </a:defRPr>
            </a:lvl3pPr>
            <a:lvl4pPr indent="-317500" lvl="3" marL="1828800" rtl="0">
              <a:spcBef>
                <a:spcPts val="500"/>
              </a:spcBef>
              <a:spcAft>
                <a:spcPts val="0"/>
              </a:spcAft>
              <a:buClr>
                <a:srgbClr val="FFFFFF"/>
              </a:buClr>
              <a:buSzPts val="1400"/>
              <a:buFont typeface="Barlow Condensed"/>
              <a:buChar char="•"/>
              <a:defRPr b="1" sz="1400">
                <a:solidFill>
                  <a:srgbClr val="FFFFFF"/>
                </a:solidFill>
              </a:defRPr>
            </a:lvl4pPr>
            <a:lvl5pPr indent="-317500" lvl="4" marL="2286000" rtl="0">
              <a:spcBef>
                <a:spcPts val="500"/>
              </a:spcBef>
              <a:spcAft>
                <a:spcPts val="0"/>
              </a:spcAft>
              <a:buClr>
                <a:srgbClr val="FFFFFF"/>
              </a:buClr>
              <a:buSzPts val="1400"/>
              <a:buFont typeface="Barlow Condensed"/>
              <a:buChar char="•"/>
              <a:defRPr b="1" sz="1400">
                <a:solidFill>
                  <a:srgbClr val="FFFFFF"/>
                </a:solidFill>
              </a:defRPr>
            </a:lvl5pPr>
            <a:lvl6pPr indent="-317500" lvl="5" marL="2743200" rtl="0">
              <a:spcBef>
                <a:spcPts val="500"/>
              </a:spcBef>
              <a:spcAft>
                <a:spcPts val="0"/>
              </a:spcAft>
              <a:buClr>
                <a:srgbClr val="FFFFFF"/>
              </a:buClr>
              <a:buSzPts val="1400"/>
              <a:buFont typeface="Barlow Condensed"/>
              <a:buChar char="•"/>
              <a:defRPr b="1"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b="1"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b="1" sz="1400">
                <a:solidFill>
                  <a:srgbClr val="FFFFFF"/>
                </a:solidFill>
                <a:latin typeface="Barlow Condensed"/>
                <a:ea typeface="Barlow Condensed"/>
                <a:cs typeface="Barlow Condensed"/>
                <a:sym typeface="Barlow Condensed"/>
              </a:defRPr>
            </a:lvl9pPr>
          </a:lstStyle>
          <a:p/>
        </p:txBody>
      </p:sp>
      <p:sp>
        <p:nvSpPr>
          <p:cNvPr id="411" name="Google Shape;411;p40"/>
          <p:cNvSpPr txBox="1"/>
          <p:nvPr>
            <p:ph idx="2" type="body"/>
          </p:nvPr>
        </p:nvSpPr>
        <p:spPr>
          <a:xfrm>
            <a:off x="1110175" y="1207375"/>
            <a:ext cx="1552500" cy="2397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412" name="Google Shape;412;p40"/>
          <p:cNvSpPr txBox="1"/>
          <p:nvPr>
            <p:ph idx="3" type="body"/>
          </p:nvPr>
        </p:nvSpPr>
        <p:spPr>
          <a:xfrm>
            <a:off x="3472375" y="993648"/>
            <a:ext cx="2361000" cy="725700"/>
          </a:xfrm>
          <a:prstGeom prst="rect">
            <a:avLst/>
          </a:prstGeom>
        </p:spPr>
        <p:txBody>
          <a:bodyPr anchorCtr="0" anchor="ctr"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413" name="Google Shape;413;p40"/>
          <p:cNvSpPr txBox="1"/>
          <p:nvPr>
            <p:ph idx="4" type="body"/>
          </p:nvPr>
        </p:nvSpPr>
        <p:spPr>
          <a:xfrm>
            <a:off x="3472375" y="750175"/>
            <a:ext cx="1552500" cy="2397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414" name="Google Shape;414;p40"/>
          <p:cNvSpPr txBox="1"/>
          <p:nvPr>
            <p:ph idx="5" type="body"/>
          </p:nvPr>
        </p:nvSpPr>
        <p:spPr>
          <a:xfrm>
            <a:off x="5834575" y="688848"/>
            <a:ext cx="2361000" cy="725700"/>
          </a:xfrm>
          <a:prstGeom prst="rect">
            <a:avLst/>
          </a:prstGeom>
        </p:spPr>
        <p:txBody>
          <a:bodyPr anchorCtr="0" anchor="ctr"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415" name="Google Shape;415;p40"/>
          <p:cNvSpPr txBox="1"/>
          <p:nvPr>
            <p:ph idx="6" type="body"/>
          </p:nvPr>
        </p:nvSpPr>
        <p:spPr>
          <a:xfrm>
            <a:off x="5834575" y="445375"/>
            <a:ext cx="1552500" cy="2397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
        <p:nvSpPr>
          <p:cNvPr id="416" name="Google Shape;416;p40"/>
          <p:cNvSpPr txBox="1"/>
          <p:nvPr>
            <p:ph idx="7" type="body"/>
          </p:nvPr>
        </p:nvSpPr>
        <p:spPr>
          <a:xfrm>
            <a:off x="8501575" y="307848"/>
            <a:ext cx="2361000" cy="725700"/>
          </a:xfrm>
          <a:prstGeom prst="rect">
            <a:avLst/>
          </a:prstGeom>
        </p:spPr>
        <p:txBody>
          <a:bodyPr anchorCtr="0" anchor="ctr" bIns="45700" lIns="91425" spcFirstLastPara="1" rIns="91425" wrap="square" tIns="45700">
            <a:noAutofit/>
          </a:bodyPr>
          <a:lstStyle>
            <a:lvl1pPr indent="-317500" lvl="0" marL="457200" rtl="0">
              <a:spcBef>
                <a:spcPts val="1000"/>
              </a:spcBef>
              <a:spcAft>
                <a:spcPts val="0"/>
              </a:spcAft>
              <a:buClr>
                <a:srgbClr val="FFFFFF"/>
              </a:buClr>
              <a:buSzPts val="1400"/>
              <a:buFont typeface="Barlow Condensed"/>
              <a:buChar char="•"/>
              <a:defRPr sz="1400">
                <a:solidFill>
                  <a:srgbClr val="FFFFFF"/>
                </a:solidFill>
              </a:defRPr>
            </a:lvl1pPr>
            <a:lvl2pPr indent="-317500" lvl="1" marL="914400" rtl="0">
              <a:spcBef>
                <a:spcPts val="500"/>
              </a:spcBef>
              <a:spcAft>
                <a:spcPts val="0"/>
              </a:spcAft>
              <a:buClr>
                <a:srgbClr val="FFFFFF"/>
              </a:buClr>
              <a:buSzPts val="1400"/>
              <a:buFont typeface="Barlow Condensed"/>
              <a:buChar char="•"/>
              <a:defRPr sz="1400">
                <a:solidFill>
                  <a:srgbClr val="FFFFFF"/>
                </a:solidFill>
              </a:defRPr>
            </a:lvl2pPr>
            <a:lvl3pPr indent="-317500" lvl="2" marL="1371600" rtl="0">
              <a:spcBef>
                <a:spcPts val="500"/>
              </a:spcBef>
              <a:spcAft>
                <a:spcPts val="0"/>
              </a:spcAft>
              <a:buClr>
                <a:srgbClr val="FFFFFF"/>
              </a:buClr>
              <a:buSzPts val="1400"/>
              <a:buFont typeface="Barlow Condensed"/>
              <a:buChar char="•"/>
              <a:defRPr sz="1400">
                <a:solidFill>
                  <a:srgbClr val="FFFFFF"/>
                </a:solidFill>
              </a:defRPr>
            </a:lvl3pPr>
            <a:lvl4pPr indent="-317500" lvl="3" marL="1828800" rtl="0">
              <a:spcBef>
                <a:spcPts val="500"/>
              </a:spcBef>
              <a:spcAft>
                <a:spcPts val="0"/>
              </a:spcAft>
              <a:buClr>
                <a:srgbClr val="FFFFFF"/>
              </a:buClr>
              <a:buSzPts val="1400"/>
              <a:buFont typeface="Barlow Condensed"/>
              <a:buChar char="•"/>
              <a:defRPr sz="1400">
                <a:solidFill>
                  <a:srgbClr val="FFFFFF"/>
                </a:solidFill>
              </a:defRPr>
            </a:lvl4pPr>
            <a:lvl5pPr indent="-317500" lvl="4" marL="2286000" rtl="0">
              <a:spcBef>
                <a:spcPts val="500"/>
              </a:spcBef>
              <a:spcAft>
                <a:spcPts val="0"/>
              </a:spcAft>
              <a:buClr>
                <a:srgbClr val="FFFFFF"/>
              </a:buClr>
              <a:buSzPts val="1400"/>
              <a:buFont typeface="Barlow Condensed"/>
              <a:buChar char="•"/>
              <a:defRPr sz="1400">
                <a:solidFill>
                  <a:srgbClr val="FFFFFF"/>
                </a:solidFill>
              </a:defRPr>
            </a:lvl5pPr>
            <a:lvl6pPr indent="-317500" lvl="5" marL="27432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6pPr>
            <a:lvl7pPr indent="-317500" lvl="6" marL="32004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7pPr>
            <a:lvl8pPr indent="-317500" lvl="7" marL="36576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8pPr>
            <a:lvl9pPr indent="-317500" lvl="8" marL="4114800" rtl="0">
              <a:spcBef>
                <a:spcPts val="500"/>
              </a:spcBef>
              <a:spcAft>
                <a:spcPts val="0"/>
              </a:spcAft>
              <a:buClr>
                <a:srgbClr val="FFFFFF"/>
              </a:buClr>
              <a:buSzPts val="1400"/>
              <a:buFont typeface="Barlow Condensed"/>
              <a:buChar char="•"/>
              <a:defRPr sz="1400">
                <a:solidFill>
                  <a:srgbClr val="FFFFFF"/>
                </a:solidFill>
                <a:latin typeface="Barlow Condensed"/>
                <a:ea typeface="Barlow Condensed"/>
                <a:cs typeface="Barlow Condensed"/>
                <a:sym typeface="Barlow Condensed"/>
              </a:defRPr>
            </a:lvl9pPr>
          </a:lstStyle>
          <a:p/>
        </p:txBody>
      </p:sp>
      <p:sp>
        <p:nvSpPr>
          <p:cNvPr id="417" name="Google Shape;417;p40"/>
          <p:cNvSpPr txBox="1"/>
          <p:nvPr>
            <p:ph idx="8" type="body"/>
          </p:nvPr>
        </p:nvSpPr>
        <p:spPr>
          <a:xfrm>
            <a:off x="8501575" y="140575"/>
            <a:ext cx="1552500" cy="239700"/>
          </a:xfrm>
          <a:prstGeom prst="rect">
            <a:avLst/>
          </a:prstGeom>
        </p:spPr>
        <p:txBody>
          <a:bodyPr anchorCtr="0" anchor="ctr" bIns="45700" lIns="91425" spcFirstLastPara="1" rIns="91425" wrap="square" tIns="45700">
            <a:noAutofit/>
          </a:bodyPr>
          <a:lstStyle>
            <a:lvl1pPr indent="-342900" lvl="0" marL="457200" rtl="0">
              <a:spcBef>
                <a:spcPts val="1000"/>
              </a:spcBef>
              <a:spcAft>
                <a:spcPts val="0"/>
              </a:spcAft>
              <a:buClr>
                <a:srgbClr val="FFFFFF"/>
              </a:buClr>
              <a:buSzPts val="1800"/>
              <a:buFont typeface="Barlow Condensed"/>
              <a:buChar char="•"/>
              <a:defRPr b="1" sz="1800">
                <a:solidFill>
                  <a:srgbClr val="FFFFFF"/>
                </a:solidFill>
              </a:defRPr>
            </a:lvl1pPr>
            <a:lvl2pPr indent="-342900" lvl="1" marL="914400" rtl="0">
              <a:spcBef>
                <a:spcPts val="500"/>
              </a:spcBef>
              <a:spcAft>
                <a:spcPts val="0"/>
              </a:spcAft>
              <a:buClr>
                <a:srgbClr val="FFFFFF"/>
              </a:buClr>
              <a:buSzPts val="1800"/>
              <a:buFont typeface="Barlow Condensed"/>
              <a:buChar char="•"/>
              <a:defRPr b="1" sz="1800">
                <a:solidFill>
                  <a:srgbClr val="FFFFFF"/>
                </a:solidFill>
              </a:defRPr>
            </a:lvl2pPr>
            <a:lvl3pPr indent="-342900" lvl="2" marL="1371600" rtl="0">
              <a:spcBef>
                <a:spcPts val="500"/>
              </a:spcBef>
              <a:spcAft>
                <a:spcPts val="0"/>
              </a:spcAft>
              <a:buClr>
                <a:srgbClr val="FFFFFF"/>
              </a:buClr>
              <a:buSzPts val="1800"/>
              <a:buFont typeface="Barlow Condensed"/>
              <a:buChar char="•"/>
              <a:defRPr b="1" sz="1800">
                <a:solidFill>
                  <a:srgbClr val="FFFFFF"/>
                </a:solidFill>
              </a:defRPr>
            </a:lvl3pPr>
            <a:lvl4pPr indent="-342900" lvl="3" marL="1828800" rtl="0">
              <a:spcBef>
                <a:spcPts val="500"/>
              </a:spcBef>
              <a:spcAft>
                <a:spcPts val="0"/>
              </a:spcAft>
              <a:buClr>
                <a:srgbClr val="FFFFFF"/>
              </a:buClr>
              <a:buSzPts val="1800"/>
              <a:buFont typeface="Barlow Condensed"/>
              <a:buChar char="•"/>
              <a:defRPr b="1">
                <a:solidFill>
                  <a:srgbClr val="FFFFFF"/>
                </a:solidFill>
              </a:defRPr>
            </a:lvl4pPr>
            <a:lvl5pPr indent="-342900" lvl="4" marL="2286000" rtl="0">
              <a:spcBef>
                <a:spcPts val="500"/>
              </a:spcBef>
              <a:spcAft>
                <a:spcPts val="0"/>
              </a:spcAft>
              <a:buClr>
                <a:srgbClr val="FFFFFF"/>
              </a:buClr>
              <a:buSzPts val="1800"/>
              <a:buFont typeface="Barlow Condensed"/>
              <a:buChar char="•"/>
              <a:defRPr b="1">
                <a:solidFill>
                  <a:srgbClr val="FFFFFF"/>
                </a:solidFill>
              </a:defRPr>
            </a:lvl5pPr>
            <a:lvl6pPr indent="-342900" lvl="5" marL="27432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6pPr>
            <a:lvl7pPr indent="-342900" lvl="6" marL="32004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7pPr>
            <a:lvl8pPr indent="-342900" lvl="7" marL="36576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8pPr>
            <a:lvl9pPr indent="-342900" lvl="8" marL="4114800" rtl="0">
              <a:spcBef>
                <a:spcPts val="500"/>
              </a:spcBef>
              <a:spcAft>
                <a:spcPts val="0"/>
              </a:spcAft>
              <a:buClr>
                <a:srgbClr val="FFFFFF"/>
              </a:buClr>
              <a:buSzPts val="1800"/>
              <a:buFont typeface="Barlow Condensed"/>
              <a:buChar char="•"/>
              <a:defRPr b="1">
                <a:solidFill>
                  <a:srgbClr val="FFFFFF"/>
                </a:solidFill>
                <a:latin typeface="Barlow Condensed"/>
                <a:ea typeface="Barlow Condensed"/>
                <a:cs typeface="Barlow Condensed"/>
                <a:sym typeface="Barlow Condense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peaker-Cover v.2">
  <p:cSld name="Speaker-Cover-2">
    <p:bg>
      <p:bgPr>
        <a:solidFill>
          <a:srgbClr val="FFFFFF"/>
        </a:solidFill>
      </p:bgPr>
    </p:bg>
    <p:spTree>
      <p:nvGrpSpPr>
        <p:cNvPr id="82" name="Shape 82"/>
        <p:cNvGrpSpPr/>
        <p:nvPr/>
      </p:nvGrpSpPr>
      <p:grpSpPr>
        <a:xfrm>
          <a:off x="0" y="0"/>
          <a:ext cx="0" cy="0"/>
          <a:chOff x="0" y="0"/>
          <a:chExt cx="0" cy="0"/>
        </a:xfrm>
      </p:grpSpPr>
      <p:pic>
        <p:nvPicPr>
          <p:cNvPr id="83" name="Google Shape;83;p5"/>
          <p:cNvPicPr preferRelativeResize="0"/>
          <p:nvPr/>
        </p:nvPicPr>
        <p:blipFill rotWithShape="1">
          <a:blip r:embed="rId2">
            <a:alphaModFix/>
          </a:blip>
          <a:srcRect b="0" l="0" r="0" t="0"/>
          <a:stretch/>
        </p:blipFill>
        <p:spPr>
          <a:xfrm>
            <a:off x="0" y="5224"/>
            <a:ext cx="12201146" cy="6858000"/>
          </a:xfrm>
          <a:prstGeom prst="rect">
            <a:avLst/>
          </a:prstGeom>
          <a:noFill/>
          <a:ln>
            <a:noFill/>
          </a:ln>
        </p:spPr>
      </p:pic>
      <p:sp>
        <p:nvSpPr>
          <p:cNvPr id="84" name="Google Shape;84;p5"/>
          <p:cNvSpPr/>
          <p:nvPr/>
        </p:nvSpPr>
        <p:spPr>
          <a:xfrm>
            <a:off x="4788775" y="925148"/>
            <a:ext cx="2542705" cy="2468880"/>
          </a:xfrm>
          <a:prstGeom prst="ellipse">
            <a:avLst/>
          </a:prstGeom>
          <a:solidFill>
            <a:srgbClr val="757070"/>
          </a:solidFill>
          <a:ln cap="flat" cmpd="sng" w="7620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0" u="none" cap="none" strike="noStrike">
                <a:solidFill>
                  <a:srgbClr val="FFFFFF"/>
                </a:solidFill>
                <a:latin typeface="Calibri"/>
                <a:ea typeface="Calibri"/>
                <a:cs typeface="Calibri"/>
                <a:sym typeface="Calibri"/>
              </a:rPr>
              <a:t>X</a:t>
            </a:r>
            <a:endParaRPr/>
          </a:p>
          <a:p>
            <a:pPr indent="0" lvl="0" marL="0" marR="0" rtl="0" algn="ctr">
              <a:spcBef>
                <a:spcPts val="0"/>
              </a:spcBef>
              <a:spcAft>
                <a:spcPts val="0"/>
              </a:spcAft>
              <a:buNone/>
            </a:pPr>
            <a:r>
              <a:rPr b="0" i="0" lang="en-US" sz="1800" u="none" cap="none" strike="noStrike">
                <a:solidFill>
                  <a:srgbClr val="FFFFFF"/>
                </a:solidFill>
                <a:latin typeface="Calibri"/>
                <a:ea typeface="Calibri"/>
                <a:cs typeface="Calibri"/>
                <a:sym typeface="Calibri"/>
              </a:rPr>
              <a:t>INSERT IMAGE HERE</a:t>
            </a:r>
            <a:endParaRPr/>
          </a:p>
        </p:txBody>
      </p:sp>
      <p:sp>
        <p:nvSpPr>
          <p:cNvPr id="85" name="Google Shape;85;p5"/>
          <p:cNvSpPr txBox="1"/>
          <p:nvPr/>
        </p:nvSpPr>
        <p:spPr>
          <a:xfrm>
            <a:off x="4940965" y="3689011"/>
            <a:ext cx="1267330" cy="5847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rgbClr val="F7F8FD"/>
                </a:solidFill>
                <a:latin typeface="Calibri"/>
                <a:ea typeface="Calibri"/>
                <a:cs typeface="Calibri"/>
                <a:sym typeface="Calibri"/>
              </a:rPr>
              <a:t>Hi, I’m </a:t>
            </a:r>
            <a:endParaRPr/>
          </a:p>
        </p:txBody>
      </p:sp>
      <p:sp>
        <p:nvSpPr>
          <p:cNvPr id="86" name="Google Shape;86;p5"/>
          <p:cNvSpPr txBox="1"/>
          <p:nvPr>
            <p:ph idx="1" type="body"/>
          </p:nvPr>
        </p:nvSpPr>
        <p:spPr>
          <a:xfrm>
            <a:off x="6083276" y="3690975"/>
            <a:ext cx="3006300" cy="5853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200"/>
              <a:buNone/>
              <a:defRPr sz="3200">
                <a:solidFill>
                  <a:schemeClr val="lt1"/>
                </a:solidFill>
                <a:latin typeface="Calibri"/>
                <a:ea typeface="Calibri"/>
                <a:cs typeface="Calibri"/>
                <a:sym typeface="Calibri"/>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5"/>
          <p:cNvSpPr txBox="1"/>
          <p:nvPr>
            <p:ph idx="2" type="body"/>
          </p:nvPr>
        </p:nvSpPr>
        <p:spPr>
          <a:xfrm>
            <a:off x="5197350" y="4265439"/>
            <a:ext cx="1797301" cy="45561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2000"/>
              <a:buNone/>
              <a:defRPr sz="2000">
                <a:solidFill>
                  <a:srgbClr val="FFFFFF"/>
                </a:solidFill>
                <a:latin typeface="Calibri"/>
                <a:ea typeface="Calibri"/>
                <a:cs typeface="Calibri"/>
                <a:sym typeface="Calibri"/>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88" name="Google Shape;88;p5"/>
          <p:cNvPicPr preferRelativeResize="0"/>
          <p:nvPr/>
        </p:nvPicPr>
        <p:blipFill rotWithShape="1">
          <a:blip r:embed="rId3">
            <a:alphaModFix/>
          </a:blip>
          <a:srcRect b="0" l="0" r="0" t="0"/>
          <a:stretch/>
        </p:blipFill>
        <p:spPr>
          <a:xfrm>
            <a:off x="5602604" y="5896183"/>
            <a:ext cx="986792" cy="558007"/>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 Blank-Slide v.20">
  <p:cSld name="Blank-Slide-09_1">
    <p:bg>
      <p:bgPr>
        <a:solidFill>
          <a:srgbClr val="F0EFEE"/>
        </a:solidFill>
      </p:bgPr>
    </p:bg>
    <p:spTree>
      <p:nvGrpSpPr>
        <p:cNvPr id="418" name="Shape 418"/>
        <p:cNvGrpSpPr/>
        <p:nvPr/>
      </p:nvGrpSpPr>
      <p:grpSpPr>
        <a:xfrm>
          <a:off x="0" y="0"/>
          <a:ext cx="0" cy="0"/>
          <a:chOff x="0" y="0"/>
          <a:chExt cx="0" cy="0"/>
        </a:xfrm>
      </p:grpSpPr>
      <p:pic>
        <p:nvPicPr>
          <p:cNvPr id="419" name="Google Shape;419;p41"/>
          <p:cNvPicPr preferRelativeResize="0"/>
          <p:nvPr/>
        </p:nvPicPr>
        <p:blipFill rotWithShape="1">
          <a:blip r:embed="rId2">
            <a:alphaModFix/>
          </a:blip>
          <a:srcRect b="0" l="0" r="0" t="0"/>
          <a:stretch/>
        </p:blipFill>
        <p:spPr>
          <a:xfrm>
            <a:off x="6350" y="0"/>
            <a:ext cx="12179302" cy="6858000"/>
          </a:xfrm>
          <a:prstGeom prst="rect">
            <a:avLst/>
          </a:prstGeom>
          <a:noFill/>
          <a:ln>
            <a:noFill/>
          </a:ln>
        </p:spPr>
      </p:pic>
      <p:sp>
        <p:nvSpPr>
          <p:cNvPr id="420" name="Google Shape;420;p41"/>
          <p:cNvSpPr/>
          <p:nvPr/>
        </p:nvSpPr>
        <p:spPr>
          <a:xfrm>
            <a:off x="2022872" y="800100"/>
            <a:ext cx="8146200" cy="60579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Barlow Condensed"/>
              <a:ea typeface="Barlow Condensed"/>
              <a:cs typeface="Barlow Condensed"/>
              <a:sym typeface="Barlow Condensed"/>
            </a:endParaRPr>
          </a:p>
        </p:txBody>
      </p:sp>
      <p:sp>
        <p:nvSpPr>
          <p:cNvPr id="421" name="Google Shape;421;p41"/>
          <p:cNvSpPr txBox="1"/>
          <p:nvPr>
            <p:ph idx="1" type="body"/>
          </p:nvPr>
        </p:nvSpPr>
        <p:spPr>
          <a:xfrm>
            <a:off x="2662238" y="1427634"/>
            <a:ext cx="3433800" cy="744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4400"/>
              <a:buNone/>
              <a:defRPr b="0" sz="44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3A3838"/>
              </a:buClr>
              <a:buSzPts val="1800"/>
              <a:buChar char="•"/>
              <a:defRPr/>
            </a:lvl2pPr>
            <a:lvl3pPr indent="-342900" lvl="2" marL="1371600" rtl="0" algn="l">
              <a:lnSpc>
                <a:spcPct val="90000"/>
              </a:lnSpc>
              <a:spcBef>
                <a:spcPts val="500"/>
              </a:spcBef>
              <a:spcAft>
                <a:spcPts val="0"/>
              </a:spcAft>
              <a:buClr>
                <a:srgbClr val="3A3838"/>
              </a:buClr>
              <a:buSzPts val="1800"/>
              <a:buChar char="•"/>
              <a:defRPr/>
            </a:lvl3pPr>
            <a:lvl4pPr indent="-342900" lvl="3" marL="1828800" rtl="0" algn="l">
              <a:lnSpc>
                <a:spcPct val="90000"/>
              </a:lnSpc>
              <a:spcBef>
                <a:spcPts val="500"/>
              </a:spcBef>
              <a:spcAft>
                <a:spcPts val="0"/>
              </a:spcAft>
              <a:buClr>
                <a:srgbClr val="3A3838"/>
              </a:buClr>
              <a:buSzPts val="1800"/>
              <a:buChar char="•"/>
              <a:defRPr/>
            </a:lvl4pPr>
            <a:lvl5pPr indent="-342900" lvl="4" marL="2286000" rtl="0" algn="l">
              <a:lnSpc>
                <a:spcPct val="90000"/>
              </a:lnSpc>
              <a:spcBef>
                <a:spcPts val="500"/>
              </a:spcBef>
              <a:spcAft>
                <a:spcPts val="0"/>
              </a:spcAft>
              <a:buClr>
                <a:srgbClr val="3A3838"/>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22" name="Google Shape;422;p41"/>
          <p:cNvSpPr txBox="1"/>
          <p:nvPr>
            <p:ph idx="2" type="body"/>
          </p:nvPr>
        </p:nvSpPr>
        <p:spPr>
          <a:xfrm>
            <a:off x="2662237" y="2664439"/>
            <a:ext cx="6953400" cy="3150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rgbClr val="FFFFFF"/>
              </a:buClr>
              <a:buSzPts val="1800"/>
              <a:buFont typeface="Arial"/>
              <a:buChar char="•"/>
              <a:defRPr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3A3838"/>
              </a:buClr>
              <a:buSzPts val="1800"/>
              <a:buChar char="•"/>
              <a:defRPr/>
            </a:lvl2pPr>
            <a:lvl3pPr indent="-342900" lvl="2" marL="1371600" rtl="0" algn="l">
              <a:lnSpc>
                <a:spcPct val="90000"/>
              </a:lnSpc>
              <a:spcBef>
                <a:spcPts val="500"/>
              </a:spcBef>
              <a:spcAft>
                <a:spcPts val="0"/>
              </a:spcAft>
              <a:buClr>
                <a:srgbClr val="3A3838"/>
              </a:buClr>
              <a:buSzPts val="1800"/>
              <a:buChar char="•"/>
              <a:defRPr/>
            </a:lvl3pPr>
            <a:lvl4pPr indent="-342900" lvl="3" marL="1828800" rtl="0" algn="l">
              <a:lnSpc>
                <a:spcPct val="90000"/>
              </a:lnSpc>
              <a:spcBef>
                <a:spcPts val="500"/>
              </a:spcBef>
              <a:spcAft>
                <a:spcPts val="0"/>
              </a:spcAft>
              <a:buClr>
                <a:srgbClr val="3A3838"/>
              </a:buClr>
              <a:buSzPts val="1800"/>
              <a:buChar char="•"/>
              <a:defRPr/>
            </a:lvl4pPr>
            <a:lvl5pPr indent="-342900" lvl="4" marL="2286000" rtl="0" algn="l">
              <a:lnSpc>
                <a:spcPct val="90000"/>
              </a:lnSpc>
              <a:spcBef>
                <a:spcPts val="500"/>
              </a:spcBef>
              <a:spcAft>
                <a:spcPts val="0"/>
              </a:spcAft>
              <a:buClr>
                <a:srgbClr val="3A3838"/>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23" name="Google Shape;423;p41"/>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424" name="Google Shape;424;p4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D73F3E"/>
                </a:solidFill>
              </a:defRPr>
            </a:lvl1pPr>
            <a:lvl2pPr lvl="1" rtl="0">
              <a:buNone/>
              <a:defRPr sz="1300">
                <a:solidFill>
                  <a:srgbClr val="D73F3E"/>
                </a:solidFill>
              </a:defRPr>
            </a:lvl2pPr>
            <a:lvl3pPr lvl="2" rtl="0">
              <a:buNone/>
              <a:defRPr sz="1300">
                <a:solidFill>
                  <a:srgbClr val="D73F3E"/>
                </a:solidFill>
              </a:defRPr>
            </a:lvl3pPr>
            <a:lvl4pPr lvl="3" rtl="0">
              <a:buNone/>
              <a:defRPr sz="1300">
                <a:solidFill>
                  <a:srgbClr val="D73F3E"/>
                </a:solidFill>
              </a:defRPr>
            </a:lvl4pPr>
            <a:lvl5pPr lvl="4" rtl="0">
              <a:buNone/>
              <a:defRPr sz="1300">
                <a:solidFill>
                  <a:srgbClr val="D73F3E"/>
                </a:solidFill>
              </a:defRPr>
            </a:lvl5pPr>
            <a:lvl6pPr lvl="5" rtl="0">
              <a:buNone/>
              <a:defRPr sz="1300">
                <a:solidFill>
                  <a:srgbClr val="D73F3E"/>
                </a:solidFill>
              </a:defRPr>
            </a:lvl6pPr>
            <a:lvl7pPr lvl="6" rtl="0">
              <a:buNone/>
              <a:defRPr sz="1300">
                <a:solidFill>
                  <a:srgbClr val="D73F3E"/>
                </a:solidFill>
              </a:defRPr>
            </a:lvl7pPr>
            <a:lvl8pPr lvl="7" rtl="0">
              <a:buNone/>
              <a:defRPr sz="1300">
                <a:solidFill>
                  <a:srgbClr val="D73F3E"/>
                </a:solidFill>
              </a:defRPr>
            </a:lvl8pPr>
            <a:lvl9pPr lvl="8" rtl="0">
              <a:buNone/>
              <a:defRPr sz="13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 Blank-Slide v.20">
  <p:cSld name="Blank-Slide-010">
    <p:bg>
      <p:bgPr>
        <a:solidFill>
          <a:srgbClr val="F0EFEE"/>
        </a:solidFill>
      </p:bgPr>
    </p:bg>
    <p:spTree>
      <p:nvGrpSpPr>
        <p:cNvPr id="425" name="Shape 425"/>
        <p:cNvGrpSpPr/>
        <p:nvPr/>
      </p:nvGrpSpPr>
      <p:grpSpPr>
        <a:xfrm>
          <a:off x="0" y="0"/>
          <a:ext cx="0" cy="0"/>
          <a:chOff x="0" y="0"/>
          <a:chExt cx="0" cy="0"/>
        </a:xfrm>
      </p:grpSpPr>
      <p:pic>
        <p:nvPicPr>
          <p:cNvPr id="426" name="Google Shape;426;p42"/>
          <p:cNvPicPr preferRelativeResize="0"/>
          <p:nvPr/>
        </p:nvPicPr>
        <p:blipFill rotWithShape="1">
          <a:blip r:embed="rId2">
            <a:alphaModFix/>
          </a:blip>
          <a:srcRect b="0" l="0" r="0" t="0"/>
          <a:stretch/>
        </p:blipFill>
        <p:spPr>
          <a:xfrm>
            <a:off x="6350" y="0"/>
            <a:ext cx="12179300" cy="6858000"/>
          </a:xfrm>
          <a:prstGeom prst="rect">
            <a:avLst/>
          </a:prstGeom>
          <a:noFill/>
          <a:ln>
            <a:noFill/>
          </a:ln>
        </p:spPr>
      </p:pic>
      <p:sp>
        <p:nvSpPr>
          <p:cNvPr id="427" name="Google Shape;427;p42"/>
          <p:cNvSpPr/>
          <p:nvPr/>
        </p:nvSpPr>
        <p:spPr>
          <a:xfrm>
            <a:off x="2022872" y="800100"/>
            <a:ext cx="8146256" cy="60579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Barlow Condensed"/>
              <a:ea typeface="Barlow Condensed"/>
              <a:cs typeface="Barlow Condensed"/>
              <a:sym typeface="Barlow Condensed"/>
            </a:endParaRPr>
          </a:p>
        </p:txBody>
      </p:sp>
      <p:sp>
        <p:nvSpPr>
          <p:cNvPr id="428" name="Google Shape;428;p42"/>
          <p:cNvSpPr txBox="1"/>
          <p:nvPr>
            <p:ph idx="1" type="body"/>
          </p:nvPr>
        </p:nvSpPr>
        <p:spPr>
          <a:xfrm>
            <a:off x="2662238" y="1427634"/>
            <a:ext cx="3433762" cy="74406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4400"/>
              <a:buNone/>
              <a:defRPr b="0" sz="44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42"/>
          <p:cNvSpPr txBox="1"/>
          <p:nvPr>
            <p:ph idx="2" type="body"/>
          </p:nvPr>
        </p:nvSpPr>
        <p:spPr>
          <a:xfrm>
            <a:off x="2662237" y="2664439"/>
            <a:ext cx="6953251" cy="3150573"/>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rgbClr val="FFFFFF"/>
              </a:buClr>
              <a:buSzPts val="1800"/>
              <a:buFont typeface="Arial"/>
              <a:buNone/>
              <a:defRPr sz="18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0" name="Google Shape;430;p42"/>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431" name="Google Shape;431;p4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D73F3E"/>
                </a:solidFill>
              </a:defRPr>
            </a:lvl1pPr>
            <a:lvl2pPr lvl="1">
              <a:buNone/>
              <a:defRPr sz="1300">
                <a:solidFill>
                  <a:srgbClr val="D73F3E"/>
                </a:solidFill>
              </a:defRPr>
            </a:lvl2pPr>
            <a:lvl3pPr lvl="2">
              <a:buNone/>
              <a:defRPr sz="1300">
                <a:solidFill>
                  <a:srgbClr val="D73F3E"/>
                </a:solidFill>
              </a:defRPr>
            </a:lvl3pPr>
            <a:lvl4pPr lvl="3">
              <a:buNone/>
              <a:defRPr sz="1300">
                <a:solidFill>
                  <a:srgbClr val="D73F3E"/>
                </a:solidFill>
              </a:defRPr>
            </a:lvl4pPr>
            <a:lvl5pPr lvl="4">
              <a:buNone/>
              <a:defRPr sz="1300">
                <a:solidFill>
                  <a:srgbClr val="D73F3E"/>
                </a:solidFill>
              </a:defRPr>
            </a:lvl5pPr>
            <a:lvl6pPr lvl="5">
              <a:buNone/>
              <a:defRPr sz="1300">
                <a:solidFill>
                  <a:srgbClr val="D73F3E"/>
                </a:solidFill>
              </a:defRPr>
            </a:lvl6pPr>
            <a:lvl7pPr lvl="6">
              <a:buNone/>
              <a:defRPr sz="1300">
                <a:solidFill>
                  <a:srgbClr val="D73F3E"/>
                </a:solidFill>
              </a:defRPr>
            </a:lvl7pPr>
            <a:lvl8pPr lvl="7">
              <a:buNone/>
              <a:defRPr sz="1300">
                <a:solidFill>
                  <a:srgbClr val="D73F3E"/>
                </a:solidFill>
              </a:defRPr>
            </a:lvl8pPr>
            <a:lvl9pPr lvl="8">
              <a:buNone/>
              <a:defRPr sz="13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 Blank-Slide v.21">
  <p:cSld name="Blank-Slide-11">
    <p:spTree>
      <p:nvGrpSpPr>
        <p:cNvPr id="432" name="Shape 432"/>
        <p:cNvGrpSpPr/>
        <p:nvPr/>
      </p:nvGrpSpPr>
      <p:grpSpPr>
        <a:xfrm>
          <a:off x="0" y="0"/>
          <a:ext cx="0" cy="0"/>
          <a:chOff x="0" y="0"/>
          <a:chExt cx="0" cy="0"/>
        </a:xfrm>
      </p:grpSpPr>
      <p:pic>
        <p:nvPicPr>
          <p:cNvPr id="433" name="Google Shape;433;p43"/>
          <p:cNvPicPr preferRelativeResize="0"/>
          <p:nvPr/>
        </p:nvPicPr>
        <p:blipFill rotWithShape="1">
          <a:blip r:embed="rId2">
            <a:alphaModFix/>
          </a:blip>
          <a:srcRect b="0" l="0" r="0" t="0"/>
          <a:stretch/>
        </p:blipFill>
        <p:spPr>
          <a:xfrm>
            <a:off x="6350" y="0"/>
            <a:ext cx="12179300" cy="6858000"/>
          </a:xfrm>
          <a:prstGeom prst="rect">
            <a:avLst/>
          </a:prstGeom>
          <a:noFill/>
          <a:ln>
            <a:noFill/>
          </a:ln>
        </p:spPr>
      </p:pic>
      <p:sp>
        <p:nvSpPr>
          <p:cNvPr id="434" name="Google Shape;434;p43"/>
          <p:cNvSpPr/>
          <p:nvPr/>
        </p:nvSpPr>
        <p:spPr>
          <a:xfrm>
            <a:off x="2022872" y="800100"/>
            <a:ext cx="8146256" cy="60579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Barlow Condensed"/>
              <a:ea typeface="Barlow Condensed"/>
              <a:cs typeface="Barlow Condensed"/>
              <a:sym typeface="Barlow Condensed"/>
            </a:endParaRPr>
          </a:p>
        </p:txBody>
      </p:sp>
      <p:sp>
        <p:nvSpPr>
          <p:cNvPr id="435" name="Google Shape;435;p43"/>
          <p:cNvSpPr txBox="1"/>
          <p:nvPr>
            <p:ph idx="1" type="body"/>
          </p:nvPr>
        </p:nvSpPr>
        <p:spPr>
          <a:xfrm>
            <a:off x="4379119" y="1692890"/>
            <a:ext cx="3433762" cy="74406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4800"/>
              <a:buNone/>
              <a:defRPr b="0" sz="48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6" name="Google Shape;436;p43"/>
          <p:cNvSpPr txBox="1"/>
          <p:nvPr>
            <p:ph idx="2" type="body"/>
          </p:nvPr>
        </p:nvSpPr>
        <p:spPr>
          <a:xfrm>
            <a:off x="2662237" y="2621575"/>
            <a:ext cx="6953251" cy="3807800"/>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rgbClr val="FFFFFF"/>
              </a:buClr>
              <a:buSzPts val="1800"/>
              <a:buFont typeface="Arial"/>
              <a:buNone/>
              <a:defRPr sz="18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7" name="Google Shape;437;p43"/>
          <p:cNvSpPr txBox="1"/>
          <p:nvPr>
            <p:ph idx="3" type="body"/>
          </p:nvPr>
        </p:nvSpPr>
        <p:spPr>
          <a:xfrm>
            <a:off x="3684985" y="1365393"/>
            <a:ext cx="4822031" cy="281816"/>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1600"/>
              <a:buNone/>
              <a:defRPr b="0" sz="16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8" name="Google Shape;438;p43"/>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439" name="Google Shape;439;p4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D73F3E"/>
                </a:solidFill>
              </a:defRPr>
            </a:lvl1pPr>
            <a:lvl2pPr lvl="1">
              <a:buNone/>
              <a:defRPr sz="1300">
                <a:solidFill>
                  <a:srgbClr val="D73F3E"/>
                </a:solidFill>
              </a:defRPr>
            </a:lvl2pPr>
            <a:lvl3pPr lvl="2">
              <a:buNone/>
              <a:defRPr sz="1300">
                <a:solidFill>
                  <a:srgbClr val="D73F3E"/>
                </a:solidFill>
              </a:defRPr>
            </a:lvl3pPr>
            <a:lvl4pPr lvl="3">
              <a:buNone/>
              <a:defRPr sz="1300">
                <a:solidFill>
                  <a:srgbClr val="D73F3E"/>
                </a:solidFill>
              </a:defRPr>
            </a:lvl4pPr>
            <a:lvl5pPr lvl="4">
              <a:buNone/>
              <a:defRPr sz="1300">
                <a:solidFill>
                  <a:srgbClr val="D73F3E"/>
                </a:solidFill>
              </a:defRPr>
            </a:lvl5pPr>
            <a:lvl6pPr lvl="5">
              <a:buNone/>
              <a:defRPr sz="1300">
                <a:solidFill>
                  <a:srgbClr val="D73F3E"/>
                </a:solidFill>
              </a:defRPr>
            </a:lvl6pPr>
            <a:lvl7pPr lvl="6">
              <a:buNone/>
              <a:defRPr sz="1300">
                <a:solidFill>
                  <a:srgbClr val="D73F3E"/>
                </a:solidFill>
              </a:defRPr>
            </a:lvl7pPr>
            <a:lvl8pPr lvl="7">
              <a:buNone/>
              <a:defRPr sz="1300">
                <a:solidFill>
                  <a:srgbClr val="D73F3E"/>
                </a:solidFill>
              </a:defRPr>
            </a:lvl8pPr>
            <a:lvl9pPr lvl="8">
              <a:buNone/>
              <a:defRPr sz="13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 Blank-Slide v.22">
  <p:cSld name="Blank-Slide-12">
    <p:spTree>
      <p:nvGrpSpPr>
        <p:cNvPr id="440" name="Shape 440"/>
        <p:cNvGrpSpPr/>
        <p:nvPr/>
      </p:nvGrpSpPr>
      <p:grpSpPr>
        <a:xfrm>
          <a:off x="0" y="0"/>
          <a:ext cx="0" cy="0"/>
          <a:chOff x="0" y="0"/>
          <a:chExt cx="0" cy="0"/>
        </a:xfrm>
      </p:grpSpPr>
      <p:pic>
        <p:nvPicPr>
          <p:cNvPr id="441" name="Google Shape;441;p44"/>
          <p:cNvPicPr preferRelativeResize="0"/>
          <p:nvPr/>
        </p:nvPicPr>
        <p:blipFill rotWithShape="1">
          <a:blip r:embed="rId2">
            <a:alphaModFix/>
          </a:blip>
          <a:srcRect b="0" l="0" r="0" t="0"/>
          <a:stretch/>
        </p:blipFill>
        <p:spPr>
          <a:xfrm>
            <a:off x="6350" y="0"/>
            <a:ext cx="12179300" cy="6858000"/>
          </a:xfrm>
          <a:prstGeom prst="rect">
            <a:avLst/>
          </a:prstGeom>
          <a:noFill/>
          <a:ln>
            <a:noFill/>
          </a:ln>
        </p:spPr>
      </p:pic>
      <p:sp>
        <p:nvSpPr>
          <p:cNvPr id="442" name="Google Shape;442;p44"/>
          <p:cNvSpPr/>
          <p:nvPr/>
        </p:nvSpPr>
        <p:spPr>
          <a:xfrm>
            <a:off x="2031205" y="400050"/>
            <a:ext cx="8419981" cy="60579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Barlow Condensed"/>
              <a:ea typeface="Barlow Condensed"/>
              <a:cs typeface="Barlow Condensed"/>
              <a:sym typeface="Barlow Condensed"/>
            </a:endParaRPr>
          </a:p>
        </p:txBody>
      </p:sp>
      <p:sp>
        <p:nvSpPr>
          <p:cNvPr id="443" name="Google Shape;443;p44"/>
          <p:cNvSpPr txBox="1"/>
          <p:nvPr>
            <p:ph idx="1" type="body"/>
          </p:nvPr>
        </p:nvSpPr>
        <p:spPr>
          <a:xfrm>
            <a:off x="2662238" y="1427634"/>
            <a:ext cx="3433762" cy="74406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FFFFFF"/>
              </a:buClr>
              <a:buSzPts val="4400"/>
              <a:buNone/>
              <a:defRPr b="0" sz="44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4" name="Google Shape;444;p44"/>
          <p:cNvSpPr txBox="1"/>
          <p:nvPr>
            <p:ph idx="2" type="body"/>
          </p:nvPr>
        </p:nvSpPr>
        <p:spPr>
          <a:xfrm>
            <a:off x="2662237" y="2664439"/>
            <a:ext cx="6953251" cy="3150573"/>
          </a:xfrm>
          <a:prstGeom prst="rect">
            <a:avLst/>
          </a:prstGeom>
          <a:noFill/>
          <a:ln>
            <a:noFill/>
          </a:ln>
        </p:spPr>
        <p:txBody>
          <a:bodyPr anchorCtr="0" anchor="t" bIns="45700" lIns="91425" spcFirstLastPara="1" rIns="91425" wrap="square" tIns="45700">
            <a:noAutofit/>
          </a:bodyPr>
          <a:lstStyle>
            <a:lvl1pPr indent="-228600" lvl="0" marL="457200" marR="0" algn="l">
              <a:lnSpc>
                <a:spcPct val="90000"/>
              </a:lnSpc>
              <a:spcBef>
                <a:spcPts val="1000"/>
              </a:spcBef>
              <a:spcAft>
                <a:spcPts val="0"/>
              </a:spcAft>
              <a:buClr>
                <a:srgbClr val="FFFFFF"/>
              </a:buClr>
              <a:buSzPts val="1800"/>
              <a:buFont typeface="Arial"/>
              <a:buNone/>
              <a:defRPr sz="18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5" name="Google Shape;445;p44"/>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446" name="Google Shape;446;p4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D73F3E"/>
                </a:solidFill>
              </a:defRPr>
            </a:lvl1pPr>
            <a:lvl2pPr lvl="1">
              <a:buNone/>
              <a:defRPr sz="1300">
                <a:solidFill>
                  <a:srgbClr val="D73F3E"/>
                </a:solidFill>
              </a:defRPr>
            </a:lvl2pPr>
            <a:lvl3pPr lvl="2">
              <a:buNone/>
              <a:defRPr sz="1300">
                <a:solidFill>
                  <a:srgbClr val="D73F3E"/>
                </a:solidFill>
              </a:defRPr>
            </a:lvl3pPr>
            <a:lvl4pPr lvl="3">
              <a:buNone/>
              <a:defRPr sz="1300">
                <a:solidFill>
                  <a:srgbClr val="D73F3E"/>
                </a:solidFill>
              </a:defRPr>
            </a:lvl4pPr>
            <a:lvl5pPr lvl="4">
              <a:buNone/>
              <a:defRPr sz="1300">
                <a:solidFill>
                  <a:srgbClr val="D73F3E"/>
                </a:solidFill>
              </a:defRPr>
            </a:lvl5pPr>
            <a:lvl6pPr lvl="5">
              <a:buNone/>
              <a:defRPr sz="1300">
                <a:solidFill>
                  <a:srgbClr val="D73F3E"/>
                </a:solidFill>
              </a:defRPr>
            </a:lvl6pPr>
            <a:lvl7pPr lvl="6">
              <a:buNone/>
              <a:defRPr sz="1300">
                <a:solidFill>
                  <a:srgbClr val="D73F3E"/>
                </a:solidFill>
              </a:defRPr>
            </a:lvl7pPr>
            <a:lvl8pPr lvl="7">
              <a:buNone/>
              <a:defRPr sz="1300">
                <a:solidFill>
                  <a:srgbClr val="D73F3E"/>
                </a:solidFill>
              </a:defRPr>
            </a:lvl8pPr>
            <a:lvl9pPr lvl="8">
              <a:buNone/>
              <a:defRPr sz="1300">
                <a:solidFill>
                  <a:srgbClr val="D73F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 Blank-Slide v.23">
  <p:cSld name="Blank-Slide-13">
    <p:bg>
      <p:bgPr>
        <a:solidFill>
          <a:srgbClr val="F0EFEF"/>
        </a:solidFill>
      </p:bgPr>
    </p:bg>
    <p:spTree>
      <p:nvGrpSpPr>
        <p:cNvPr id="447" name="Shape 447"/>
        <p:cNvGrpSpPr/>
        <p:nvPr/>
      </p:nvGrpSpPr>
      <p:grpSpPr>
        <a:xfrm>
          <a:off x="0" y="0"/>
          <a:ext cx="0" cy="0"/>
          <a:chOff x="0" y="0"/>
          <a:chExt cx="0" cy="0"/>
        </a:xfrm>
      </p:grpSpPr>
      <p:pic>
        <p:nvPicPr>
          <p:cNvPr id="448" name="Google Shape;448;p45"/>
          <p:cNvPicPr preferRelativeResize="0"/>
          <p:nvPr/>
        </p:nvPicPr>
        <p:blipFill rotWithShape="1">
          <a:blip r:embed="rId2">
            <a:alphaModFix/>
          </a:blip>
          <a:srcRect b="0" l="0" r="497" t="0"/>
          <a:stretch/>
        </p:blipFill>
        <p:spPr>
          <a:xfrm>
            <a:off x="0" y="17767"/>
            <a:ext cx="12192001" cy="6856751"/>
          </a:xfrm>
          <a:prstGeom prst="rect">
            <a:avLst/>
          </a:prstGeom>
          <a:noFill/>
          <a:ln>
            <a:noFill/>
          </a:ln>
        </p:spPr>
      </p:pic>
      <p:sp>
        <p:nvSpPr>
          <p:cNvPr id="449" name="Google Shape;449;p45"/>
          <p:cNvSpPr txBox="1"/>
          <p:nvPr>
            <p:ph idx="1" type="body"/>
          </p:nvPr>
        </p:nvSpPr>
        <p:spPr>
          <a:xfrm>
            <a:off x="1499616" y="1614634"/>
            <a:ext cx="9192768" cy="236162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2000"/>
              <a:buNone/>
              <a:defRPr b="0" i="0" sz="2000">
                <a:solidFill>
                  <a:schemeClr val="lt1"/>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0" name="Google Shape;450;p45"/>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451" name="Google Shape;451;p45"/>
          <p:cNvSpPr txBox="1"/>
          <p:nvPr>
            <p:ph type="title"/>
          </p:nvPr>
        </p:nvSpPr>
        <p:spPr>
          <a:xfrm>
            <a:off x="4401125" y="503475"/>
            <a:ext cx="3389700" cy="869100"/>
          </a:xfrm>
          <a:prstGeom prst="rect">
            <a:avLst/>
          </a:prstGeom>
          <a:solidFill>
            <a:srgbClr val="D73F3E"/>
          </a:solidFill>
        </p:spPr>
        <p:txBody>
          <a:bodyPr anchorCtr="0" anchor="ctr" bIns="45700" lIns="91425" spcFirstLastPara="1" rIns="91425" wrap="square" tIns="45700">
            <a:noAutofit/>
          </a:bodyPr>
          <a:lstStyle>
            <a:lvl1pPr lvl="0" rtl="0" algn="ctr">
              <a:spcBef>
                <a:spcPts val="0"/>
              </a:spcBef>
              <a:spcAft>
                <a:spcPts val="0"/>
              </a:spcAft>
              <a:buNone/>
              <a:defRPr sz="3600">
                <a:solidFill>
                  <a:srgbClr val="FFFFFF"/>
                </a:solidFill>
              </a:defRPr>
            </a:lvl1pPr>
            <a:lvl2pPr lvl="1" rtl="0">
              <a:spcBef>
                <a:spcPts val="0"/>
              </a:spcBef>
              <a:spcAft>
                <a:spcPts val="0"/>
              </a:spcAft>
              <a:buNone/>
              <a:defRPr b="0" sz="3600">
                <a:solidFill>
                  <a:srgbClr val="D73F3E"/>
                </a:solidFill>
              </a:defRPr>
            </a:lvl2pPr>
            <a:lvl3pPr lvl="2" rtl="0">
              <a:spcBef>
                <a:spcPts val="0"/>
              </a:spcBef>
              <a:spcAft>
                <a:spcPts val="0"/>
              </a:spcAft>
              <a:buNone/>
              <a:defRPr b="0" sz="3600">
                <a:solidFill>
                  <a:srgbClr val="D73F3E"/>
                </a:solidFill>
              </a:defRPr>
            </a:lvl3pPr>
            <a:lvl4pPr lvl="3" rtl="0">
              <a:spcBef>
                <a:spcPts val="0"/>
              </a:spcBef>
              <a:spcAft>
                <a:spcPts val="0"/>
              </a:spcAft>
              <a:buNone/>
              <a:defRPr b="0" sz="3600">
                <a:solidFill>
                  <a:srgbClr val="D73F3E"/>
                </a:solidFill>
              </a:defRPr>
            </a:lvl4pPr>
            <a:lvl5pPr lvl="4" rtl="0">
              <a:spcBef>
                <a:spcPts val="0"/>
              </a:spcBef>
              <a:spcAft>
                <a:spcPts val="0"/>
              </a:spcAft>
              <a:buNone/>
              <a:defRPr b="0" sz="3600">
                <a:solidFill>
                  <a:srgbClr val="D73F3E"/>
                </a:solidFill>
              </a:defRPr>
            </a:lvl5pPr>
            <a:lvl6pPr lvl="5" rtl="0">
              <a:spcBef>
                <a:spcPts val="0"/>
              </a:spcBef>
              <a:spcAft>
                <a:spcPts val="0"/>
              </a:spcAft>
              <a:buNone/>
              <a:defRPr b="0" sz="3600">
                <a:solidFill>
                  <a:srgbClr val="D73F3E"/>
                </a:solidFill>
              </a:defRPr>
            </a:lvl6pPr>
            <a:lvl7pPr lvl="6" rtl="0">
              <a:spcBef>
                <a:spcPts val="0"/>
              </a:spcBef>
              <a:spcAft>
                <a:spcPts val="0"/>
              </a:spcAft>
              <a:buNone/>
              <a:defRPr b="0" sz="3600">
                <a:solidFill>
                  <a:srgbClr val="D73F3E"/>
                </a:solidFill>
              </a:defRPr>
            </a:lvl7pPr>
            <a:lvl8pPr lvl="7" rtl="0">
              <a:spcBef>
                <a:spcPts val="0"/>
              </a:spcBef>
              <a:spcAft>
                <a:spcPts val="0"/>
              </a:spcAft>
              <a:buNone/>
              <a:defRPr b="0" sz="3600">
                <a:solidFill>
                  <a:srgbClr val="D73F3E"/>
                </a:solidFill>
              </a:defRPr>
            </a:lvl8pPr>
            <a:lvl9pPr lvl="8" rtl="0">
              <a:spcBef>
                <a:spcPts val="0"/>
              </a:spcBef>
              <a:spcAft>
                <a:spcPts val="0"/>
              </a:spcAft>
              <a:buNone/>
              <a:defRPr b="0" sz="3600">
                <a:solidFill>
                  <a:srgbClr val="D73F3E"/>
                </a:solidFill>
              </a:defRPr>
            </a:lvl9pPr>
          </a:lstStyle>
          <a:p/>
        </p:txBody>
      </p:sp>
      <p:sp>
        <p:nvSpPr>
          <p:cNvPr id="452" name="Google Shape;452;p4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b="1" sz="1300">
                <a:solidFill>
                  <a:srgbClr val="FFFFFF"/>
                </a:solidFill>
              </a:defRPr>
            </a:lvl1pPr>
            <a:lvl2pPr lvl="1">
              <a:buNone/>
              <a:defRPr b="1" sz="1300">
                <a:solidFill>
                  <a:srgbClr val="FFFFFF"/>
                </a:solidFill>
              </a:defRPr>
            </a:lvl2pPr>
            <a:lvl3pPr lvl="2">
              <a:buNone/>
              <a:defRPr b="1" sz="1300">
                <a:solidFill>
                  <a:srgbClr val="FFFFFF"/>
                </a:solidFill>
              </a:defRPr>
            </a:lvl3pPr>
            <a:lvl4pPr lvl="3">
              <a:buNone/>
              <a:defRPr b="1" sz="1300">
                <a:solidFill>
                  <a:srgbClr val="FFFFFF"/>
                </a:solidFill>
              </a:defRPr>
            </a:lvl4pPr>
            <a:lvl5pPr lvl="4">
              <a:buNone/>
              <a:defRPr b="1" sz="1300">
                <a:solidFill>
                  <a:srgbClr val="FFFFFF"/>
                </a:solidFill>
              </a:defRPr>
            </a:lvl5pPr>
            <a:lvl6pPr lvl="5">
              <a:buNone/>
              <a:defRPr b="1" sz="1300">
                <a:solidFill>
                  <a:srgbClr val="FFFFFF"/>
                </a:solidFill>
              </a:defRPr>
            </a:lvl6pPr>
            <a:lvl7pPr lvl="6">
              <a:buNone/>
              <a:defRPr b="1" sz="1300">
                <a:solidFill>
                  <a:srgbClr val="FFFFFF"/>
                </a:solidFill>
              </a:defRPr>
            </a:lvl7pPr>
            <a:lvl8pPr lvl="7">
              <a:buNone/>
              <a:defRPr b="1" sz="1300">
                <a:solidFill>
                  <a:srgbClr val="FFFFFF"/>
                </a:solidFill>
              </a:defRPr>
            </a:lvl8pPr>
            <a:lvl9pPr lvl="8">
              <a:buNone/>
              <a:defRPr b="1"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 Blank-Slide v.24">
  <p:cSld name="Blank-Slide-14">
    <p:bg>
      <p:bgPr>
        <a:solidFill>
          <a:srgbClr val="F0EFEF"/>
        </a:solidFill>
      </p:bgPr>
    </p:bg>
    <p:spTree>
      <p:nvGrpSpPr>
        <p:cNvPr id="453" name="Shape 453"/>
        <p:cNvGrpSpPr/>
        <p:nvPr/>
      </p:nvGrpSpPr>
      <p:grpSpPr>
        <a:xfrm>
          <a:off x="0" y="0"/>
          <a:ext cx="0" cy="0"/>
          <a:chOff x="0" y="0"/>
          <a:chExt cx="0" cy="0"/>
        </a:xfrm>
      </p:grpSpPr>
      <p:pic>
        <p:nvPicPr>
          <p:cNvPr id="454" name="Google Shape;454;p46"/>
          <p:cNvPicPr preferRelativeResize="0"/>
          <p:nvPr/>
        </p:nvPicPr>
        <p:blipFill rotWithShape="1">
          <a:blip r:embed="rId2">
            <a:alphaModFix/>
          </a:blip>
          <a:srcRect b="0" l="0" r="0" t="0"/>
          <a:stretch/>
        </p:blipFill>
        <p:spPr>
          <a:xfrm>
            <a:off x="0" y="5224"/>
            <a:ext cx="12201148" cy="6858000"/>
          </a:xfrm>
          <a:prstGeom prst="rect">
            <a:avLst/>
          </a:prstGeom>
          <a:noFill/>
          <a:ln>
            <a:noFill/>
          </a:ln>
        </p:spPr>
      </p:pic>
      <p:sp>
        <p:nvSpPr>
          <p:cNvPr id="455" name="Google Shape;455;p46"/>
          <p:cNvSpPr txBox="1"/>
          <p:nvPr>
            <p:ph idx="1" type="body"/>
          </p:nvPr>
        </p:nvSpPr>
        <p:spPr>
          <a:xfrm>
            <a:off x="1499616" y="1614634"/>
            <a:ext cx="9192768" cy="236162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2000"/>
              <a:buNone/>
              <a:defRPr b="0" i="0" sz="2000">
                <a:solidFill>
                  <a:schemeClr val="lt1"/>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56" name="Google Shape;456;p46"/>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
        <p:nvSpPr>
          <p:cNvPr id="457" name="Google Shape;457;p46"/>
          <p:cNvSpPr txBox="1"/>
          <p:nvPr>
            <p:ph type="title"/>
          </p:nvPr>
        </p:nvSpPr>
        <p:spPr>
          <a:xfrm>
            <a:off x="4401125" y="503475"/>
            <a:ext cx="3389700" cy="869100"/>
          </a:xfrm>
          <a:prstGeom prst="rect">
            <a:avLst/>
          </a:prstGeom>
          <a:solidFill>
            <a:srgbClr val="D73F3E"/>
          </a:solidFill>
        </p:spPr>
        <p:txBody>
          <a:bodyPr anchorCtr="0" anchor="ctr" bIns="45700" lIns="91425" spcFirstLastPara="1" rIns="91425" wrap="square" tIns="45700">
            <a:noAutofit/>
          </a:bodyPr>
          <a:lstStyle>
            <a:lvl1pPr lvl="0" rtl="0" algn="ctr">
              <a:spcBef>
                <a:spcPts val="0"/>
              </a:spcBef>
              <a:spcAft>
                <a:spcPts val="0"/>
              </a:spcAft>
              <a:buNone/>
              <a:defRPr sz="3600">
                <a:solidFill>
                  <a:srgbClr val="FFFFFF"/>
                </a:solidFill>
              </a:defRPr>
            </a:lvl1pPr>
            <a:lvl2pPr lvl="1" rtl="0">
              <a:spcBef>
                <a:spcPts val="0"/>
              </a:spcBef>
              <a:spcAft>
                <a:spcPts val="0"/>
              </a:spcAft>
              <a:buNone/>
              <a:defRPr b="0" sz="3600">
                <a:solidFill>
                  <a:srgbClr val="D73F3E"/>
                </a:solidFill>
              </a:defRPr>
            </a:lvl2pPr>
            <a:lvl3pPr lvl="2" rtl="0">
              <a:spcBef>
                <a:spcPts val="0"/>
              </a:spcBef>
              <a:spcAft>
                <a:spcPts val="0"/>
              </a:spcAft>
              <a:buNone/>
              <a:defRPr b="0" sz="3600">
                <a:solidFill>
                  <a:srgbClr val="D73F3E"/>
                </a:solidFill>
              </a:defRPr>
            </a:lvl3pPr>
            <a:lvl4pPr lvl="3" rtl="0">
              <a:spcBef>
                <a:spcPts val="0"/>
              </a:spcBef>
              <a:spcAft>
                <a:spcPts val="0"/>
              </a:spcAft>
              <a:buNone/>
              <a:defRPr b="0" sz="3600">
                <a:solidFill>
                  <a:srgbClr val="D73F3E"/>
                </a:solidFill>
              </a:defRPr>
            </a:lvl4pPr>
            <a:lvl5pPr lvl="4" rtl="0">
              <a:spcBef>
                <a:spcPts val="0"/>
              </a:spcBef>
              <a:spcAft>
                <a:spcPts val="0"/>
              </a:spcAft>
              <a:buNone/>
              <a:defRPr b="0" sz="3600">
                <a:solidFill>
                  <a:srgbClr val="D73F3E"/>
                </a:solidFill>
              </a:defRPr>
            </a:lvl5pPr>
            <a:lvl6pPr lvl="5" rtl="0">
              <a:spcBef>
                <a:spcPts val="0"/>
              </a:spcBef>
              <a:spcAft>
                <a:spcPts val="0"/>
              </a:spcAft>
              <a:buNone/>
              <a:defRPr b="0" sz="3600">
                <a:solidFill>
                  <a:srgbClr val="D73F3E"/>
                </a:solidFill>
              </a:defRPr>
            </a:lvl6pPr>
            <a:lvl7pPr lvl="6" rtl="0">
              <a:spcBef>
                <a:spcPts val="0"/>
              </a:spcBef>
              <a:spcAft>
                <a:spcPts val="0"/>
              </a:spcAft>
              <a:buNone/>
              <a:defRPr b="0" sz="3600">
                <a:solidFill>
                  <a:srgbClr val="D73F3E"/>
                </a:solidFill>
              </a:defRPr>
            </a:lvl7pPr>
            <a:lvl8pPr lvl="7" rtl="0">
              <a:spcBef>
                <a:spcPts val="0"/>
              </a:spcBef>
              <a:spcAft>
                <a:spcPts val="0"/>
              </a:spcAft>
              <a:buNone/>
              <a:defRPr b="0" sz="3600">
                <a:solidFill>
                  <a:srgbClr val="D73F3E"/>
                </a:solidFill>
              </a:defRPr>
            </a:lvl8pPr>
            <a:lvl9pPr lvl="8" rtl="0">
              <a:spcBef>
                <a:spcPts val="0"/>
              </a:spcBef>
              <a:spcAft>
                <a:spcPts val="0"/>
              </a:spcAft>
              <a:buNone/>
              <a:defRPr b="0" sz="3600">
                <a:solidFill>
                  <a:srgbClr val="D73F3E"/>
                </a:solidFill>
              </a:defRPr>
            </a:lvl9pPr>
          </a:lstStyle>
          <a:p/>
        </p:txBody>
      </p:sp>
      <p:sp>
        <p:nvSpPr>
          <p:cNvPr id="458" name="Google Shape;458;p4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b="1" sz="1300">
                <a:solidFill>
                  <a:srgbClr val="FFFFFF"/>
                </a:solidFill>
              </a:defRPr>
            </a:lvl1pPr>
            <a:lvl2pPr lvl="1">
              <a:buNone/>
              <a:defRPr b="1" sz="1300">
                <a:solidFill>
                  <a:srgbClr val="FFFFFF"/>
                </a:solidFill>
              </a:defRPr>
            </a:lvl2pPr>
            <a:lvl3pPr lvl="2">
              <a:buNone/>
              <a:defRPr b="1" sz="1300">
                <a:solidFill>
                  <a:srgbClr val="FFFFFF"/>
                </a:solidFill>
              </a:defRPr>
            </a:lvl3pPr>
            <a:lvl4pPr lvl="3">
              <a:buNone/>
              <a:defRPr b="1" sz="1300">
                <a:solidFill>
                  <a:srgbClr val="FFFFFF"/>
                </a:solidFill>
              </a:defRPr>
            </a:lvl4pPr>
            <a:lvl5pPr lvl="4">
              <a:buNone/>
              <a:defRPr b="1" sz="1300">
                <a:solidFill>
                  <a:srgbClr val="FFFFFF"/>
                </a:solidFill>
              </a:defRPr>
            </a:lvl5pPr>
            <a:lvl6pPr lvl="5">
              <a:buNone/>
              <a:defRPr b="1" sz="1300">
                <a:solidFill>
                  <a:srgbClr val="FFFFFF"/>
                </a:solidFill>
              </a:defRPr>
            </a:lvl6pPr>
            <a:lvl7pPr lvl="6">
              <a:buNone/>
              <a:defRPr b="1" sz="1300">
                <a:solidFill>
                  <a:srgbClr val="FFFFFF"/>
                </a:solidFill>
              </a:defRPr>
            </a:lvl7pPr>
            <a:lvl8pPr lvl="7">
              <a:buNone/>
              <a:defRPr b="1" sz="1300">
                <a:solidFill>
                  <a:srgbClr val="FFFFFF"/>
                </a:solidFill>
              </a:defRPr>
            </a:lvl8pPr>
            <a:lvl9pPr lvl="8">
              <a:buNone/>
              <a:defRPr b="1"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 Blank-Slide v.25">
  <p:cSld name="Blank-Slide-15">
    <p:bg>
      <p:bgPr>
        <a:solidFill>
          <a:srgbClr val="F0EFEF"/>
        </a:solidFill>
      </p:bgPr>
    </p:bg>
    <p:spTree>
      <p:nvGrpSpPr>
        <p:cNvPr id="459" name="Shape 459"/>
        <p:cNvGrpSpPr/>
        <p:nvPr/>
      </p:nvGrpSpPr>
      <p:grpSpPr>
        <a:xfrm>
          <a:off x="0" y="0"/>
          <a:ext cx="0" cy="0"/>
          <a:chOff x="0" y="0"/>
          <a:chExt cx="0" cy="0"/>
        </a:xfrm>
      </p:grpSpPr>
      <p:sp>
        <p:nvSpPr>
          <p:cNvPr id="460" name="Google Shape;460;p47"/>
          <p:cNvSpPr txBox="1"/>
          <p:nvPr>
            <p:ph idx="1" type="body"/>
          </p:nvPr>
        </p:nvSpPr>
        <p:spPr>
          <a:xfrm>
            <a:off x="479720" y="3049588"/>
            <a:ext cx="4864100" cy="25622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800"/>
              <a:buNone/>
              <a:defRPr b="0" i="0" sz="18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1" name="Google Shape;461;p47"/>
          <p:cNvSpPr/>
          <p:nvPr/>
        </p:nvSpPr>
        <p:spPr>
          <a:xfrm>
            <a:off x="5824025" y="0"/>
            <a:ext cx="6367975" cy="6858000"/>
          </a:xfrm>
          <a:prstGeom prst="frame">
            <a:avLst>
              <a:gd fmla="val 12917" name="adj1"/>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9600"/>
              <a:buFont typeface="Calibri"/>
              <a:buNone/>
            </a:pPr>
            <a:r>
              <a:rPr b="0" i="0" lang="en-US" sz="96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462" name="Google Shape;462;p47"/>
          <p:cNvSpPr txBox="1"/>
          <p:nvPr>
            <p:ph type="title"/>
          </p:nvPr>
        </p:nvSpPr>
        <p:spPr>
          <a:xfrm>
            <a:off x="705425" y="1894125"/>
            <a:ext cx="3389700" cy="869100"/>
          </a:xfrm>
          <a:prstGeom prst="rect">
            <a:avLst/>
          </a:prstGeom>
          <a:solidFill>
            <a:srgbClr val="D73F3E"/>
          </a:solidFill>
        </p:spPr>
        <p:txBody>
          <a:bodyPr anchorCtr="0" anchor="ctr" bIns="45700" lIns="91425" spcFirstLastPara="1" rIns="91425" wrap="square" tIns="45700">
            <a:noAutofit/>
          </a:bodyPr>
          <a:lstStyle>
            <a:lvl1pPr lvl="0" rtl="0" algn="ctr">
              <a:spcBef>
                <a:spcPts val="0"/>
              </a:spcBef>
              <a:spcAft>
                <a:spcPts val="0"/>
              </a:spcAft>
              <a:buNone/>
              <a:defRPr sz="3600">
                <a:solidFill>
                  <a:srgbClr val="FFFFFF"/>
                </a:solidFill>
              </a:defRPr>
            </a:lvl1pPr>
            <a:lvl2pPr lvl="1" rtl="0">
              <a:spcBef>
                <a:spcPts val="0"/>
              </a:spcBef>
              <a:spcAft>
                <a:spcPts val="0"/>
              </a:spcAft>
              <a:buNone/>
              <a:defRPr b="0" sz="3600">
                <a:solidFill>
                  <a:srgbClr val="D73F3E"/>
                </a:solidFill>
              </a:defRPr>
            </a:lvl2pPr>
            <a:lvl3pPr lvl="2" rtl="0">
              <a:spcBef>
                <a:spcPts val="0"/>
              </a:spcBef>
              <a:spcAft>
                <a:spcPts val="0"/>
              </a:spcAft>
              <a:buNone/>
              <a:defRPr b="0" sz="3600">
                <a:solidFill>
                  <a:srgbClr val="D73F3E"/>
                </a:solidFill>
              </a:defRPr>
            </a:lvl3pPr>
            <a:lvl4pPr lvl="3" rtl="0">
              <a:spcBef>
                <a:spcPts val="0"/>
              </a:spcBef>
              <a:spcAft>
                <a:spcPts val="0"/>
              </a:spcAft>
              <a:buNone/>
              <a:defRPr b="0" sz="3600">
                <a:solidFill>
                  <a:srgbClr val="D73F3E"/>
                </a:solidFill>
              </a:defRPr>
            </a:lvl4pPr>
            <a:lvl5pPr lvl="4" rtl="0">
              <a:spcBef>
                <a:spcPts val="0"/>
              </a:spcBef>
              <a:spcAft>
                <a:spcPts val="0"/>
              </a:spcAft>
              <a:buNone/>
              <a:defRPr b="0" sz="3600">
                <a:solidFill>
                  <a:srgbClr val="D73F3E"/>
                </a:solidFill>
              </a:defRPr>
            </a:lvl5pPr>
            <a:lvl6pPr lvl="5" rtl="0">
              <a:spcBef>
                <a:spcPts val="0"/>
              </a:spcBef>
              <a:spcAft>
                <a:spcPts val="0"/>
              </a:spcAft>
              <a:buNone/>
              <a:defRPr b="0" sz="3600">
                <a:solidFill>
                  <a:srgbClr val="D73F3E"/>
                </a:solidFill>
              </a:defRPr>
            </a:lvl6pPr>
            <a:lvl7pPr lvl="6" rtl="0">
              <a:spcBef>
                <a:spcPts val="0"/>
              </a:spcBef>
              <a:spcAft>
                <a:spcPts val="0"/>
              </a:spcAft>
              <a:buNone/>
              <a:defRPr b="0" sz="3600">
                <a:solidFill>
                  <a:srgbClr val="D73F3E"/>
                </a:solidFill>
              </a:defRPr>
            </a:lvl7pPr>
            <a:lvl8pPr lvl="7" rtl="0">
              <a:spcBef>
                <a:spcPts val="0"/>
              </a:spcBef>
              <a:spcAft>
                <a:spcPts val="0"/>
              </a:spcAft>
              <a:buNone/>
              <a:defRPr b="0" sz="3600">
                <a:solidFill>
                  <a:srgbClr val="D73F3E"/>
                </a:solidFill>
              </a:defRPr>
            </a:lvl8pPr>
            <a:lvl9pPr lvl="8" rtl="0">
              <a:spcBef>
                <a:spcPts val="0"/>
              </a:spcBef>
              <a:spcAft>
                <a:spcPts val="0"/>
              </a:spcAft>
              <a:buNone/>
              <a:defRPr b="0" sz="3600">
                <a:solidFill>
                  <a:srgbClr val="D73F3E"/>
                </a:solidFill>
              </a:defRPr>
            </a:lvl9pPr>
          </a:lstStyle>
          <a:p/>
        </p:txBody>
      </p:sp>
      <p:sp>
        <p:nvSpPr>
          <p:cNvPr id="463" name="Google Shape;463;p47"/>
          <p:cNvSpPr txBox="1"/>
          <p:nvPr>
            <p:ph idx="12" type="sldNum"/>
          </p:nvPr>
        </p:nvSpPr>
        <p:spPr>
          <a:xfrm>
            <a:off x="5012845" y="6333009"/>
            <a:ext cx="731700" cy="525000"/>
          </a:xfrm>
          <a:prstGeom prst="rect">
            <a:avLst/>
          </a:prstGeom>
        </p:spPr>
        <p:txBody>
          <a:bodyPr anchorCtr="0" anchor="t" bIns="45700" lIns="91425" spcFirstLastPara="1" rIns="91425" wrap="square" tIns="45700">
            <a:noAutofit/>
          </a:bodyPr>
          <a:lstStyle>
            <a:lvl1pPr lvl="0" rtl="0">
              <a:buNone/>
              <a:defRPr sz="1300">
                <a:solidFill>
                  <a:srgbClr val="757070"/>
                </a:solidFill>
              </a:defRPr>
            </a:lvl1pPr>
            <a:lvl2pPr lvl="1" rtl="0">
              <a:buNone/>
              <a:defRPr sz="1300">
                <a:solidFill>
                  <a:srgbClr val="757070"/>
                </a:solidFill>
              </a:defRPr>
            </a:lvl2pPr>
            <a:lvl3pPr lvl="2" rtl="0">
              <a:buNone/>
              <a:defRPr sz="1300">
                <a:solidFill>
                  <a:srgbClr val="757070"/>
                </a:solidFill>
              </a:defRPr>
            </a:lvl3pPr>
            <a:lvl4pPr lvl="3" rtl="0">
              <a:buNone/>
              <a:defRPr sz="1300">
                <a:solidFill>
                  <a:srgbClr val="757070"/>
                </a:solidFill>
              </a:defRPr>
            </a:lvl4pPr>
            <a:lvl5pPr lvl="4" rtl="0">
              <a:buNone/>
              <a:defRPr sz="1300">
                <a:solidFill>
                  <a:srgbClr val="757070"/>
                </a:solidFill>
              </a:defRPr>
            </a:lvl5pPr>
            <a:lvl6pPr lvl="5" rtl="0">
              <a:buNone/>
              <a:defRPr sz="1300">
                <a:solidFill>
                  <a:srgbClr val="757070"/>
                </a:solidFill>
              </a:defRPr>
            </a:lvl6pPr>
            <a:lvl7pPr lvl="6" rtl="0">
              <a:buNone/>
              <a:defRPr sz="1300">
                <a:solidFill>
                  <a:srgbClr val="757070"/>
                </a:solidFill>
              </a:defRPr>
            </a:lvl7pPr>
            <a:lvl8pPr lvl="7" rtl="0">
              <a:buNone/>
              <a:defRPr sz="1300">
                <a:solidFill>
                  <a:srgbClr val="757070"/>
                </a:solidFill>
              </a:defRPr>
            </a:lvl8pPr>
            <a:lvl9pPr lvl="8" rtl="0">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 Blank-Slide v.26">
  <p:cSld name="Blank-Slide-16">
    <p:spTree>
      <p:nvGrpSpPr>
        <p:cNvPr id="464" name="Shape 464"/>
        <p:cNvGrpSpPr/>
        <p:nvPr/>
      </p:nvGrpSpPr>
      <p:grpSpPr>
        <a:xfrm>
          <a:off x="0" y="0"/>
          <a:ext cx="0" cy="0"/>
          <a:chOff x="0" y="0"/>
          <a:chExt cx="0" cy="0"/>
        </a:xfrm>
      </p:grpSpPr>
      <p:pic>
        <p:nvPicPr>
          <p:cNvPr id="465" name="Google Shape;465;p48"/>
          <p:cNvPicPr preferRelativeResize="0"/>
          <p:nvPr/>
        </p:nvPicPr>
        <p:blipFill rotWithShape="1">
          <a:blip r:embed="rId2">
            <a:alphaModFix/>
          </a:blip>
          <a:srcRect b="0" l="0" r="0" t="0"/>
          <a:stretch/>
        </p:blipFill>
        <p:spPr>
          <a:xfrm>
            <a:off x="5729468" y="-14961"/>
            <a:ext cx="6462532" cy="6884836"/>
          </a:xfrm>
          <a:prstGeom prst="rect">
            <a:avLst/>
          </a:prstGeom>
          <a:noFill/>
          <a:ln>
            <a:noFill/>
          </a:ln>
        </p:spPr>
      </p:pic>
      <p:sp>
        <p:nvSpPr>
          <p:cNvPr id="466" name="Google Shape;466;p48"/>
          <p:cNvSpPr/>
          <p:nvPr/>
        </p:nvSpPr>
        <p:spPr>
          <a:xfrm>
            <a:off x="5611098" y="0"/>
            <a:ext cx="618251" cy="6869875"/>
          </a:xfrm>
          <a:prstGeom prst="rightBrace">
            <a:avLst>
              <a:gd fmla="val 61296" name="adj1"/>
              <a:gd fmla="val 43051" name="adj2"/>
            </a:avLst>
          </a:prstGeom>
          <a:solidFill>
            <a:srgbClr val="F0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Barlow Condensed"/>
              <a:ea typeface="Barlow Condensed"/>
              <a:cs typeface="Barlow Condensed"/>
              <a:sym typeface="Barlow Condensed"/>
            </a:endParaRPr>
          </a:p>
        </p:txBody>
      </p:sp>
      <p:sp>
        <p:nvSpPr>
          <p:cNvPr id="467" name="Google Shape;467;p48"/>
          <p:cNvSpPr txBox="1"/>
          <p:nvPr>
            <p:ph idx="1" type="body"/>
          </p:nvPr>
        </p:nvSpPr>
        <p:spPr>
          <a:xfrm>
            <a:off x="419100" y="3735388"/>
            <a:ext cx="4864100" cy="25622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1800"/>
              <a:buNone/>
              <a:defRPr b="0" i="0" sz="18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68" name="Google Shape;468;p48"/>
          <p:cNvPicPr preferRelativeResize="0"/>
          <p:nvPr/>
        </p:nvPicPr>
        <p:blipFill rotWithShape="1">
          <a:blip r:embed="rId3">
            <a:alphaModFix/>
          </a:blip>
          <a:srcRect b="0" l="0" r="0" t="0"/>
          <a:stretch/>
        </p:blipFill>
        <p:spPr>
          <a:xfrm>
            <a:off x="10965537" y="365017"/>
            <a:ext cx="986792" cy="558007"/>
          </a:xfrm>
          <a:prstGeom prst="rect">
            <a:avLst/>
          </a:prstGeom>
          <a:noFill/>
          <a:ln>
            <a:noFill/>
          </a:ln>
        </p:spPr>
      </p:pic>
      <p:sp>
        <p:nvSpPr>
          <p:cNvPr id="469" name="Google Shape;469;p48"/>
          <p:cNvSpPr txBox="1"/>
          <p:nvPr>
            <p:ph type="title"/>
          </p:nvPr>
        </p:nvSpPr>
        <p:spPr>
          <a:xfrm>
            <a:off x="610175" y="2465625"/>
            <a:ext cx="3389700" cy="869100"/>
          </a:xfrm>
          <a:prstGeom prst="rect">
            <a:avLst/>
          </a:prstGeom>
          <a:solidFill>
            <a:srgbClr val="D73F3E"/>
          </a:solidFill>
        </p:spPr>
        <p:txBody>
          <a:bodyPr anchorCtr="0" anchor="ctr" bIns="45700" lIns="91425" spcFirstLastPara="1" rIns="91425" wrap="square" tIns="45700">
            <a:noAutofit/>
          </a:bodyPr>
          <a:lstStyle>
            <a:lvl1pPr lvl="0" rtl="0" algn="ctr">
              <a:spcBef>
                <a:spcPts val="0"/>
              </a:spcBef>
              <a:spcAft>
                <a:spcPts val="0"/>
              </a:spcAft>
              <a:buNone/>
              <a:defRPr sz="3600">
                <a:solidFill>
                  <a:srgbClr val="FFFFFF"/>
                </a:solidFill>
              </a:defRPr>
            </a:lvl1pPr>
            <a:lvl2pPr lvl="1" rtl="0" algn="ctr">
              <a:spcBef>
                <a:spcPts val="0"/>
              </a:spcBef>
              <a:spcAft>
                <a:spcPts val="0"/>
              </a:spcAft>
              <a:buNone/>
              <a:defRPr b="0" sz="3600">
                <a:solidFill>
                  <a:srgbClr val="D73F3E"/>
                </a:solidFill>
              </a:defRPr>
            </a:lvl2pPr>
            <a:lvl3pPr lvl="2" rtl="0" algn="ctr">
              <a:spcBef>
                <a:spcPts val="0"/>
              </a:spcBef>
              <a:spcAft>
                <a:spcPts val="0"/>
              </a:spcAft>
              <a:buNone/>
              <a:defRPr b="0" sz="3600">
                <a:solidFill>
                  <a:srgbClr val="D73F3E"/>
                </a:solidFill>
              </a:defRPr>
            </a:lvl3pPr>
            <a:lvl4pPr lvl="3" rtl="0" algn="ctr">
              <a:spcBef>
                <a:spcPts val="0"/>
              </a:spcBef>
              <a:spcAft>
                <a:spcPts val="0"/>
              </a:spcAft>
              <a:buNone/>
              <a:defRPr b="0" sz="3600">
                <a:solidFill>
                  <a:srgbClr val="D73F3E"/>
                </a:solidFill>
              </a:defRPr>
            </a:lvl4pPr>
            <a:lvl5pPr lvl="4" rtl="0" algn="ctr">
              <a:spcBef>
                <a:spcPts val="0"/>
              </a:spcBef>
              <a:spcAft>
                <a:spcPts val="0"/>
              </a:spcAft>
              <a:buNone/>
              <a:defRPr b="0" sz="3600">
                <a:solidFill>
                  <a:srgbClr val="D73F3E"/>
                </a:solidFill>
              </a:defRPr>
            </a:lvl5pPr>
            <a:lvl6pPr lvl="5" rtl="0" algn="ctr">
              <a:spcBef>
                <a:spcPts val="0"/>
              </a:spcBef>
              <a:spcAft>
                <a:spcPts val="0"/>
              </a:spcAft>
              <a:buNone/>
              <a:defRPr b="0" sz="3600">
                <a:solidFill>
                  <a:srgbClr val="D73F3E"/>
                </a:solidFill>
              </a:defRPr>
            </a:lvl6pPr>
            <a:lvl7pPr lvl="6" rtl="0" algn="ctr">
              <a:spcBef>
                <a:spcPts val="0"/>
              </a:spcBef>
              <a:spcAft>
                <a:spcPts val="0"/>
              </a:spcAft>
              <a:buNone/>
              <a:defRPr b="0" sz="3600">
                <a:solidFill>
                  <a:srgbClr val="D73F3E"/>
                </a:solidFill>
              </a:defRPr>
            </a:lvl7pPr>
            <a:lvl8pPr lvl="7" rtl="0" algn="ctr">
              <a:spcBef>
                <a:spcPts val="0"/>
              </a:spcBef>
              <a:spcAft>
                <a:spcPts val="0"/>
              </a:spcAft>
              <a:buNone/>
              <a:defRPr b="0" sz="3600">
                <a:solidFill>
                  <a:srgbClr val="D73F3E"/>
                </a:solidFill>
              </a:defRPr>
            </a:lvl8pPr>
            <a:lvl9pPr lvl="8" rtl="0" algn="ctr">
              <a:spcBef>
                <a:spcPts val="0"/>
              </a:spcBef>
              <a:spcAft>
                <a:spcPts val="0"/>
              </a:spcAft>
              <a:buNone/>
              <a:defRPr b="0" sz="3600">
                <a:solidFill>
                  <a:srgbClr val="D73F3E"/>
                </a:solidFill>
              </a:defRPr>
            </a:lvl9pPr>
          </a:lstStyle>
          <a:p/>
        </p:txBody>
      </p:sp>
      <p:sp>
        <p:nvSpPr>
          <p:cNvPr id="470" name="Google Shape;470;p4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b="1" sz="1300">
                <a:solidFill>
                  <a:srgbClr val="FFFFFF"/>
                </a:solidFill>
              </a:defRPr>
            </a:lvl1pPr>
            <a:lvl2pPr lvl="1">
              <a:buNone/>
              <a:defRPr b="1" sz="1300">
                <a:solidFill>
                  <a:srgbClr val="FFFFFF"/>
                </a:solidFill>
              </a:defRPr>
            </a:lvl2pPr>
            <a:lvl3pPr lvl="2">
              <a:buNone/>
              <a:defRPr b="1" sz="1300">
                <a:solidFill>
                  <a:srgbClr val="FFFFFF"/>
                </a:solidFill>
              </a:defRPr>
            </a:lvl3pPr>
            <a:lvl4pPr lvl="3">
              <a:buNone/>
              <a:defRPr b="1" sz="1300">
                <a:solidFill>
                  <a:srgbClr val="FFFFFF"/>
                </a:solidFill>
              </a:defRPr>
            </a:lvl4pPr>
            <a:lvl5pPr lvl="4">
              <a:buNone/>
              <a:defRPr b="1" sz="1300">
                <a:solidFill>
                  <a:srgbClr val="FFFFFF"/>
                </a:solidFill>
              </a:defRPr>
            </a:lvl5pPr>
            <a:lvl6pPr lvl="5">
              <a:buNone/>
              <a:defRPr b="1" sz="1300">
                <a:solidFill>
                  <a:srgbClr val="FFFFFF"/>
                </a:solidFill>
              </a:defRPr>
            </a:lvl6pPr>
            <a:lvl7pPr lvl="6">
              <a:buNone/>
              <a:defRPr b="1" sz="1300">
                <a:solidFill>
                  <a:srgbClr val="FFFFFF"/>
                </a:solidFill>
              </a:defRPr>
            </a:lvl7pPr>
            <a:lvl8pPr lvl="7">
              <a:buNone/>
              <a:defRPr b="1" sz="1300">
                <a:solidFill>
                  <a:srgbClr val="FFFFFF"/>
                </a:solidFill>
              </a:defRPr>
            </a:lvl8pPr>
            <a:lvl9pPr lvl="8">
              <a:buNone/>
              <a:defRPr b="1"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 Blank-Slide-Project Detail">
  <p:cSld name="Blank-Slide-Project Detail_1">
    <p:bg>
      <p:bgPr>
        <a:solidFill>
          <a:srgbClr val="FFFFFF"/>
        </a:solidFill>
      </p:bgPr>
    </p:bg>
    <p:spTree>
      <p:nvGrpSpPr>
        <p:cNvPr id="471" name="Shape 471"/>
        <p:cNvGrpSpPr/>
        <p:nvPr/>
      </p:nvGrpSpPr>
      <p:grpSpPr>
        <a:xfrm>
          <a:off x="0" y="0"/>
          <a:ext cx="0" cy="0"/>
          <a:chOff x="0" y="0"/>
          <a:chExt cx="0" cy="0"/>
        </a:xfrm>
      </p:grpSpPr>
      <p:pic>
        <p:nvPicPr>
          <p:cNvPr id="472" name="Google Shape;472;p49"/>
          <p:cNvPicPr preferRelativeResize="0"/>
          <p:nvPr/>
        </p:nvPicPr>
        <p:blipFill rotWithShape="1">
          <a:blip r:embed="rId2">
            <a:alphaModFix/>
          </a:blip>
          <a:srcRect b="0" l="0" r="0" t="0"/>
          <a:stretch/>
        </p:blipFill>
        <p:spPr>
          <a:xfrm>
            <a:off x="4579995" y="0"/>
            <a:ext cx="7620000" cy="6858000"/>
          </a:xfrm>
          <a:prstGeom prst="rect">
            <a:avLst/>
          </a:prstGeom>
          <a:noFill/>
          <a:ln>
            <a:noFill/>
          </a:ln>
        </p:spPr>
      </p:pic>
      <p:sp>
        <p:nvSpPr>
          <p:cNvPr id="473" name="Google Shape;473;p49"/>
          <p:cNvSpPr/>
          <p:nvPr/>
        </p:nvSpPr>
        <p:spPr>
          <a:xfrm>
            <a:off x="5035455" y="457200"/>
            <a:ext cx="6696900" cy="6007200"/>
          </a:xfrm>
          <a:prstGeom prst="rect">
            <a:avLst/>
          </a:prstGeom>
          <a:solidFill>
            <a:srgbClr val="292B2E"/>
          </a:solidFill>
          <a:ln>
            <a:noFill/>
          </a:ln>
          <a:effectLst>
            <a:outerShdw blurRad="63500" sx="102000" rotWithShape="0" algn="ctr" sy="102000">
              <a:srgbClr val="3A3838">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arlow Condensed"/>
              <a:ea typeface="Barlow Condensed"/>
              <a:cs typeface="Barlow Condensed"/>
              <a:sym typeface="Barlow Condensed"/>
            </a:endParaRPr>
          </a:p>
        </p:txBody>
      </p:sp>
      <p:sp>
        <p:nvSpPr>
          <p:cNvPr id="474" name="Google Shape;474;p49"/>
          <p:cNvSpPr/>
          <p:nvPr/>
        </p:nvSpPr>
        <p:spPr>
          <a:xfrm flipH="1" rot="-5400000">
            <a:off x="4546018" y="2964419"/>
            <a:ext cx="748800" cy="201000"/>
          </a:xfrm>
          <a:prstGeom prst="triangle">
            <a:avLst>
              <a:gd fmla="val 49246" name="adj"/>
            </a:avLst>
          </a:prstGeom>
          <a:solidFill>
            <a:srgbClr val="292B2E"/>
          </a:solidFill>
          <a:ln cap="flat" cmpd="sng" w="12700">
            <a:solidFill>
              <a:srgbClr val="3A38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Barlow Condensed"/>
              <a:ea typeface="Barlow Condensed"/>
              <a:cs typeface="Barlow Condensed"/>
              <a:sym typeface="Barlow Condensed"/>
            </a:endParaRPr>
          </a:p>
        </p:txBody>
      </p:sp>
      <p:graphicFrame>
        <p:nvGraphicFramePr>
          <p:cNvPr id="475" name="Google Shape;475;p49"/>
          <p:cNvGraphicFramePr/>
          <p:nvPr/>
        </p:nvGraphicFramePr>
        <p:xfrm>
          <a:off x="5258367" y="2058573"/>
          <a:ext cx="3000000" cy="3000000"/>
        </p:xfrm>
        <a:graphic>
          <a:graphicData uri="http://schemas.openxmlformats.org/drawingml/2006/table">
            <a:tbl>
              <a:tblPr bandRow="1" firstRow="1">
                <a:noFill/>
                <a:tableStyleId>{67EB2607-4801-4CA3-8AEB-31036EC53E28}</a:tableStyleId>
              </a:tblPr>
              <a:tblGrid>
                <a:gridCol w="2006400"/>
                <a:gridCol w="4191725"/>
              </a:tblGrid>
              <a:tr h="586650">
                <a:tc>
                  <a:txBody>
                    <a:bodyPr/>
                    <a:lstStyle/>
                    <a:p>
                      <a:pPr indent="0" lvl="0" marL="0" marR="0" rtl="0" algn="l">
                        <a:spcBef>
                          <a:spcPts val="0"/>
                        </a:spcBef>
                        <a:spcAft>
                          <a:spcPts val="0"/>
                        </a:spcAft>
                        <a:buNone/>
                      </a:pPr>
                      <a:r>
                        <a:rPr b="0" i="0" lang="en-US" sz="1800" u="none" cap="none" strike="noStrike">
                          <a:solidFill>
                            <a:srgbClr val="757070"/>
                          </a:solidFill>
                          <a:latin typeface="Barlow Condensed"/>
                          <a:ea typeface="Barlow Condensed"/>
                          <a:cs typeface="Barlow Condensed"/>
                          <a:sym typeface="Barlow Condensed"/>
                        </a:rPr>
                        <a:t>Duration</a:t>
                      </a:r>
                      <a:endParaRPr/>
                    </a:p>
                  </a:txBody>
                  <a:tcPr marT="45700" marB="45725" marR="91450" marL="9145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400" u="none" cap="none" strike="noStrike">
                        <a:solidFill>
                          <a:srgbClr val="FFFFFF"/>
                        </a:solidFill>
                        <a:latin typeface="Barlow Condensed"/>
                        <a:ea typeface="Barlow Condensed"/>
                        <a:cs typeface="Barlow Condensed"/>
                        <a:sym typeface="Barlow Condensed"/>
                      </a:endParaRPr>
                    </a:p>
                  </a:txBody>
                  <a:tcPr marT="45700" marB="45725" marR="91450" marL="9145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607425">
                <a:tc>
                  <a:txBody>
                    <a:bodyPr/>
                    <a:lstStyle/>
                    <a:p>
                      <a:pPr indent="0" lvl="0" marL="0" marR="0" rtl="0" algn="l">
                        <a:spcBef>
                          <a:spcPts val="0"/>
                        </a:spcBef>
                        <a:spcAft>
                          <a:spcPts val="0"/>
                        </a:spcAft>
                        <a:buNone/>
                      </a:pPr>
                      <a:r>
                        <a:rPr b="0" i="0" lang="en-US" sz="1800" u="none" cap="none" strike="noStrike">
                          <a:solidFill>
                            <a:srgbClr val="757070"/>
                          </a:solidFill>
                          <a:latin typeface="Barlow Condensed"/>
                          <a:ea typeface="Barlow Condensed"/>
                          <a:cs typeface="Barlow Condensed"/>
                          <a:sym typeface="Barlow Condensed"/>
                        </a:rPr>
                        <a:t>Goals</a:t>
                      </a:r>
                      <a:endParaRPr sz="1800" u="none" cap="none" strike="noStrike">
                        <a:solidFill>
                          <a:srgbClr val="757070"/>
                        </a:solidFill>
                        <a:latin typeface="Barlow Condensed"/>
                        <a:ea typeface="Barlow Condensed"/>
                        <a:cs typeface="Barlow Condensed"/>
                        <a:sym typeface="Barlow Condensed"/>
                      </a:endParaRPr>
                    </a:p>
                  </a:txBody>
                  <a:tcPr marT="45700" marB="45725" marR="91450" marL="9145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400" u="none" cap="none" strike="noStrike">
                        <a:solidFill>
                          <a:srgbClr val="FFFFFF"/>
                        </a:solidFill>
                        <a:latin typeface="Barlow Condensed"/>
                        <a:ea typeface="Barlow Condensed"/>
                        <a:cs typeface="Barlow Condensed"/>
                        <a:sym typeface="Barlow Condensed"/>
                      </a:endParaRPr>
                    </a:p>
                  </a:txBody>
                  <a:tcPr marT="45700" marB="45725" marR="91450" marL="9145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1127425">
                <a:tc>
                  <a:txBody>
                    <a:bodyPr/>
                    <a:lstStyle/>
                    <a:p>
                      <a:pPr indent="0" lvl="0" marL="0" marR="0" rtl="0" algn="l">
                        <a:spcBef>
                          <a:spcPts val="0"/>
                        </a:spcBef>
                        <a:spcAft>
                          <a:spcPts val="0"/>
                        </a:spcAft>
                        <a:buNone/>
                      </a:pPr>
                      <a:r>
                        <a:t/>
                      </a:r>
                      <a:endParaRPr b="0" i="0" sz="800" u="none" cap="none" strike="noStrike">
                        <a:solidFill>
                          <a:srgbClr val="757070"/>
                        </a:solidFill>
                        <a:latin typeface="Barlow Condensed"/>
                        <a:ea typeface="Barlow Condensed"/>
                        <a:cs typeface="Barlow Condensed"/>
                        <a:sym typeface="Barlow Condensed"/>
                      </a:endParaRPr>
                    </a:p>
                    <a:p>
                      <a:pPr indent="0" lvl="0" marL="0" marR="0" rtl="0" algn="l">
                        <a:spcBef>
                          <a:spcPts val="0"/>
                        </a:spcBef>
                        <a:spcAft>
                          <a:spcPts val="0"/>
                        </a:spcAft>
                        <a:buNone/>
                      </a:pPr>
                      <a:r>
                        <a:rPr b="0" i="0" lang="en-US" sz="1800" u="none" cap="none" strike="noStrike">
                          <a:solidFill>
                            <a:srgbClr val="757070"/>
                          </a:solidFill>
                          <a:latin typeface="Barlow Condensed"/>
                          <a:ea typeface="Barlow Condensed"/>
                          <a:cs typeface="Barlow Condensed"/>
                          <a:sym typeface="Barlow Condensed"/>
                        </a:rPr>
                        <a:t>Achievements</a:t>
                      </a:r>
                      <a:endParaRPr sz="1800" u="none" cap="none" strike="noStrike">
                        <a:solidFill>
                          <a:srgbClr val="757070"/>
                        </a:solidFill>
                        <a:latin typeface="Barlow Condensed"/>
                        <a:ea typeface="Barlow Condensed"/>
                        <a:cs typeface="Barlow Condensed"/>
                        <a:sym typeface="Barlow Condensed"/>
                      </a:endParaRPr>
                    </a:p>
                  </a:txBody>
                  <a:tcPr marT="45700" marB="45725" marR="91450" marL="91450">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400" u="none" cap="none" strike="noStrike">
                        <a:solidFill>
                          <a:srgbClr val="FFFFFF"/>
                        </a:solidFill>
                        <a:latin typeface="Barlow Condensed"/>
                        <a:ea typeface="Barlow Condensed"/>
                        <a:cs typeface="Barlow Condensed"/>
                        <a:sym typeface="Barlow Condensed"/>
                      </a:endParaRPr>
                    </a:p>
                  </a:txBody>
                  <a:tcPr marT="45700" marB="45725" marR="91450" marL="9145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r>
            </a:tbl>
          </a:graphicData>
        </a:graphic>
      </p:graphicFrame>
      <p:sp>
        <p:nvSpPr>
          <p:cNvPr id="476" name="Google Shape;476;p49"/>
          <p:cNvSpPr/>
          <p:nvPr/>
        </p:nvSpPr>
        <p:spPr>
          <a:xfrm>
            <a:off x="5341366" y="1450892"/>
            <a:ext cx="228000" cy="209700"/>
          </a:xfrm>
          <a:prstGeom prst="chevron">
            <a:avLst>
              <a:gd fmla="val 67312"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Barlow Condensed"/>
              <a:ea typeface="Barlow Condensed"/>
              <a:cs typeface="Barlow Condensed"/>
              <a:sym typeface="Barlow Condensed"/>
            </a:endParaRPr>
          </a:p>
        </p:txBody>
      </p:sp>
      <p:sp>
        <p:nvSpPr>
          <p:cNvPr id="477" name="Google Shape;477;p49"/>
          <p:cNvSpPr txBox="1"/>
          <p:nvPr>
            <p:ph idx="1" type="body"/>
          </p:nvPr>
        </p:nvSpPr>
        <p:spPr>
          <a:xfrm>
            <a:off x="5548964" y="1316736"/>
            <a:ext cx="3433800" cy="3462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FFFFFF"/>
              </a:buClr>
              <a:buSzPts val="1800"/>
              <a:buNone/>
              <a:defRPr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8" name="Google Shape;478;p49"/>
          <p:cNvSpPr txBox="1"/>
          <p:nvPr>
            <p:ph idx="2" type="body"/>
          </p:nvPr>
        </p:nvSpPr>
        <p:spPr>
          <a:xfrm>
            <a:off x="7987363" y="2196701"/>
            <a:ext cx="3433800" cy="3462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FFFFF"/>
              </a:buClr>
              <a:buSzPts val="1800"/>
              <a:buNone/>
              <a:defRPr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79" name="Google Shape;479;p49"/>
          <p:cNvSpPr txBox="1"/>
          <p:nvPr>
            <p:ph idx="3" type="body"/>
          </p:nvPr>
        </p:nvSpPr>
        <p:spPr>
          <a:xfrm>
            <a:off x="7987363" y="2768954"/>
            <a:ext cx="3433800" cy="3462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FFFFF"/>
              </a:buClr>
              <a:buSzPts val="1800"/>
              <a:buNone/>
              <a:defRPr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0" name="Google Shape;480;p49"/>
          <p:cNvSpPr txBox="1"/>
          <p:nvPr>
            <p:ph idx="4" type="body"/>
          </p:nvPr>
        </p:nvSpPr>
        <p:spPr>
          <a:xfrm>
            <a:off x="7987363" y="3407390"/>
            <a:ext cx="3433800" cy="911700"/>
          </a:xfrm>
          <a:prstGeom prst="rect">
            <a:avLst/>
          </a:prstGeom>
          <a:noFill/>
          <a:ln>
            <a:noFill/>
          </a:ln>
        </p:spPr>
        <p:txBody>
          <a:bodyPr anchorCtr="0" anchor="ctr" bIns="45700" lIns="91425" spcFirstLastPara="1" rIns="91425" wrap="square" tIns="45700">
            <a:noAutofit/>
          </a:bodyPr>
          <a:lstStyle>
            <a:lvl1pPr indent="-342900" lvl="0" marL="457200" rtl="0" algn="l">
              <a:lnSpc>
                <a:spcPct val="90000"/>
              </a:lnSpc>
              <a:spcBef>
                <a:spcPts val="1000"/>
              </a:spcBef>
              <a:spcAft>
                <a:spcPts val="0"/>
              </a:spcAft>
              <a:buClr>
                <a:srgbClr val="FFFFFF"/>
              </a:buClr>
              <a:buSzPts val="1800"/>
              <a:buFont typeface="Arial"/>
              <a:buChar char="•"/>
              <a:defRPr sz="1800">
                <a:solidFill>
                  <a:srgbClr val="FFFF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481" name="Google Shape;481;p49"/>
          <p:cNvPicPr preferRelativeResize="0"/>
          <p:nvPr/>
        </p:nvPicPr>
        <p:blipFill rotWithShape="1">
          <a:blip r:embed="rId3">
            <a:alphaModFix/>
          </a:blip>
          <a:srcRect b="0" l="0" r="0" t="0"/>
          <a:stretch/>
        </p:blipFill>
        <p:spPr>
          <a:xfrm>
            <a:off x="3790450" y="6257420"/>
            <a:ext cx="731700" cy="413759"/>
          </a:xfrm>
          <a:prstGeom prst="rect">
            <a:avLst/>
          </a:prstGeom>
          <a:noFill/>
          <a:ln>
            <a:noFill/>
          </a:ln>
        </p:spPr>
      </p:pic>
      <p:cxnSp>
        <p:nvCxnSpPr>
          <p:cNvPr id="482" name="Google Shape;482;p49"/>
          <p:cNvCxnSpPr/>
          <p:nvPr/>
        </p:nvCxnSpPr>
        <p:spPr>
          <a:xfrm>
            <a:off x="419100" y="457200"/>
            <a:ext cx="2543100" cy="0"/>
          </a:xfrm>
          <a:prstGeom prst="straightConnector1">
            <a:avLst/>
          </a:prstGeom>
          <a:noFill/>
          <a:ln cap="flat" cmpd="sng" w="38100">
            <a:solidFill>
              <a:srgbClr val="FF0000"/>
            </a:solidFill>
            <a:prstDash val="solid"/>
            <a:miter lim="800000"/>
            <a:headEnd len="sm" w="sm" type="none"/>
            <a:tailEnd len="sm" w="sm" type="none"/>
          </a:ln>
        </p:spPr>
      </p:cxnSp>
      <p:sp>
        <p:nvSpPr>
          <p:cNvPr id="483" name="Google Shape;483;p49"/>
          <p:cNvSpPr txBox="1"/>
          <p:nvPr>
            <p:ph type="title"/>
          </p:nvPr>
        </p:nvSpPr>
        <p:spPr>
          <a:xfrm>
            <a:off x="305375" y="719063"/>
            <a:ext cx="3389700" cy="869100"/>
          </a:xfrm>
          <a:prstGeom prst="rect">
            <a:avLst/>
          </a:prstGeom>
          <a:noFill/>
        </p:spPr>
        <p:txBody>
          <a:bodyPr anchorCtr="0" anchor="ctr" bIns="45700" lIns="91425" spcFirstLastPara="1" rIns="91425" wrap="square" tIns="45700">
            <a:noAutofit/>
          </a:bodyPr>
          <a:lstStyle>
            <a:lvl1pPr lvl="0" rtl="0">
              <a:spcBef>
                <a:spcPts val="0"/>
              </a:spcBef>
              <a:spcAft>
                <a:spcPts val="0"/>
              </a:spcAft>
              <a:buNone/>
              <a:defRPr sz="4800"/>
            </a:lvl1pPr>
            <a:lvl2pPr lvl="1" rtl="0">
              <a:spcBef>
                <a:spcPts val="0"/>
              </a:spcBef>
              <a:spcAft>
                <a:spcPts val="0"/>
              </a:spcAft>
              <a:buNone/>
              <a:defRPr b="0" sz="3600">
                <a:solidFill>
                  <a:srgbClr val="D73F3E"/>
                </a:solidFill>
              </a:defRPr>
            </a:lvl2pPr>
            <a:lvl3pPr lvl="2" rtl="0">
              <a:spcBef>
                <a:spcPts val="0"/>
              </a:spcBef>
              <a:spcAft>
                <a:spcPts val="0"/>
              </a:spcAft>
              <a:buNone/>
              <a:defRPr b="0" sz="3600">
                <a:solidFill>
                  <a:srgbClr val="D73F3E"/>
                </a:solidFill>
              </a:defRPr>
            </a:lvl3pPr>
            <a:lvl4pPr lvl="3" rtl="0">
              <a:spcBef>
                <a:spcPts val="0"/>
              </a:spcBef>
              <a:spcAft>
                <a:spcPts val="0"/>
              </a:spcAft>
              <a:buNone/>
              <a:defRPr b="0" sz="3600">
                <a:solidFill>
                  <a:srgbClr val="D73F3E"/>
                </a:solidFill>
              </a:defRPr>
            </a:lvl4pPr>
            <a:lvl5pPr lvl="4" rtl="0">
              <a:spcBef>
                <a:spcPts val="0"/>
              </a:spcBef>
              <a:spcAft>
                <a:spcPts val="0"/>
              </a:spcAft>
              <a:buNone/>
              <a:defRPr b="0" sz="3600">
                <a:solidFill>
                  <a:srgbClr val="D73F3E"/>
                </a:solidFill>
              </a:defRPr>
            </a:lvl5pPr>
            <a:lvl6pPr lvl="5" rtl="0">
              <a:spcBef>
                <a:spcPts val="0"/>
              </a:spcBef>
              <a:spcAft>
                <a:spcPts val="0"/>
              </a:spcAft>
              <a:buNone/>
              <a:defRPr b="0" sz="3600">
                <a:solidFill>
                  <a:srgbClr val="D73F3E"/>
                </a:solidFill>
              </a:defRPr>
            </a:lvl6pPr>
            <a:lvl7pPr lvl="6" rtl="0">
              <a:spcBef>
                <a:spcPts val="0"/>
              </a:spcBef>
              <a:spcAft>
                <a:spcPts val="0"/>
              </a:spcAft>
              <a:buNone/>
              <a:defRPr b="0" sz="3600">
                <a:solidFill>
                  <a:srgbClr val="D73F3E"/>
                </a:solidFill>
              </a:defRPr>
            </a:lvl7pPr>
            <a:lvl8pPr lvl="7" rtl="0">
              <a:spcBef>
                <a:spcPts val="0"/>
              </a:spcBef>
              <a:spcAft>
                <a:spcPts val="0"/>
              </a:spcAft>
              <a:buNone/>
              <a:defRPr b="0" sz="3600">
                <a:solidFill>
                  <a:srgbClr val="D73F3E"/>
                </a:solidFill>
              </a:defRPr>
            </a:lvl8pPr>
            <a:lvl9pPr lvl="8" rtl="0">
              <a:spcBef>
                <a:spcPts val="0"/>
              </a:spcBef>
              <a:spcAft>
                <a:spcPts val="0"/>
              </a:spcAft>
              <a:buNone/>
              <a:defRPr b="0" sz="3600">
                <a:solidFill>
                  <a:srgbClr val="D73F3E"/>
                </a:solidFill>
              </a:defRPr>
            </a:lvl9pPr>
          </a:lstStyle>
          <a:p/>
        </p:txBody>
      </p:sp>
      <p:sp>
        <p:nvSpPr>
          <p:cNvPr id="484" name="Google Shape;484;p49"/>
          <p:cNvSpPr txBox="1"/>
          <p:nvPr>
            <p:ph idx="5" type="body"/>
          </p:nvPr>
        </p:nvSpPr>
        <p:spPr>
          <a:xfrm>
            <a:off x="266700" y="2078630"/>
            <a:ext cx="4014600" cy="2562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3A3838"/>
              </a:buClr>
              <a:buSzPts val="1800"/>
              <a:buNone/>
              <a:defRPr b="0" i="0" sz="1800">
                <a:solidFill>
                  <a:srgbClr val="3A3838"/>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rgbClr val="3A3838"/>
              </a:buClr>
              <a:buSzPts val="1800"/>
              <a:buChar char="•"/>
              <a:defRPr/>
            </a:lvl2pPr>
            <a:lvl3pPr indent="-342900" lvl="2" marL="1371600" rtl="0" algn="l">
              <a:lnSpc>
                <a:spcPct val="90000"/>
              </a:lnSpc>
              <a:spcBef>
                <a:spcPts val="500"/>
              </a:spcBef>
              <a:spcAft>
                <a:spcPts val="0"/>
              </a:spcAft>
              <a:buClr>
                <a:srgbClr val="3A3838"/>
              </a:buClr>
              <a:buSzPts val="1800"/>
              <a:buChar char="•"/>
              <a:defRPr/>
            </a:lvl3pPr>
            <a:lvl4pPr indent="-342900" lvl="3" marL="1828800" rtl="0" algn="l">
              <a:lnSpc>
                <a:spcPct val="90000"/>
              </a:lnSpc>
              <a:spcBef>
                <a:spcPts val="500"/>
              </a:spcBef>
              <a:spcAft>
                <a:spcPts val="0"/>
              </a:spcAft>
              <a:buClr>
                <a:srgbClr val="3A3838"/>
              </a:buClr>
              <a:buSzPts val="1800"/>
              <a:buChar char="•"/>
              <a:defRPr/>
            </a:lvl4pPr>
            <a:lvl5pPr indent="-342900" lvl="4" marL="2286000" rtl="0" algn="l">
              <a:lnSpc>
                <a:spcPct val="90000"/>
              </a:lnSpc>
              <a:spcBef>
                <a:spcPts val="500"/>
              </a:spcBef>
              <a:spcAft>
                <a:spcPts val="0"/>
              </a:spcAft>
              <a:buClr>
                <a:srgbClr val="3A3838"/>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5" name="Google Shape;485;p49"/>
          <p:cNvSpPr txBox="1"/>
          <p:nvPr>
            <p:ph idx="6" type="body"/>
          </p:nvPr>
        </p:nvSpPr>
        <p:spPr>
          <a:xfrm>
            <a:off x="5341375" y="651353"/>
            <a:ext cx="3433800" cy="632100"/>
          </a:xfrm>
          <a:prstGeom prst="rect">
            <a:avLst/>
          </a:prstGeom>
          <a:noFill/>
          <a:ln>
            <a:noFill/>
          </a:ln>
        </p:spPr>
        <p:txBody>
          <a:bodyPr anchorCtr="0" anchor="t" bIns="45700" lIns="91425" spcFirstLastPara="1" rIns="91425" wrap="square" tIns="45700">
            <a:noAutofit/>
          </a:bodyPr>
          <a:lstStyle>
            <a:lvl1pPr indent="-228600" lvl="0" marL="457200" rtl="0">
              <a:lnSpc>
                <a:spcPct val="90000"/>
              </a:lnSpc>
              <a:spcBef>
                <a:spcPts val="1000"/>
              </a:spcBef>
              <a:spcAft>
                <a:spcPts val="0"/>
              </a:spcAft>
              <a:buClr>
                <a:srgbClr val="FFFFFF"/>
              </a:buClr>
              <a:buSzPts val="2800"/>
              <a:buNone/>
              <a:defRPr b="1">
                <a:solidFill>
                  <a:srgbClr val="FFFFFF"/>
                </a:solidFill>
                <a:latin typeface="Barlow Condensed"/>
                <a:ea typeface="Barlow Condensed"/>
                <a:cs typeface="Barlow Condensed"/>
                <a:sym typeface="Barlow Condensed"/>
              </a:defRPr>
            </a:lvl1pPr>
            <a:lvl2pPr indent="-342900" lvl="1" marL="914400" rtl="0">
              <a:lnSpc>
                <a:spcPct val="90000"/>
              </a:lnSpc>
              <a:spcBef>
                <a:spcPts val="500"/>
              </a:spcBef>
              <a:spcAft>
                <a:spcPts val="0"/>
              </a:spcAft>
              <a:buClr>
                <a:srgbClr val="FFFFFF"/>
              </a:buClr>
              <a:buSzPts val="1800"/>
              <a:buChar char="•"/>
              <a:defRPr>
                <a:solidFill>
                  <a:srgbClr val="FFFFFF"/>
                </a:solidFill>
              </a:defRPr>
            </a:lvl2pPr>
            <a:lvl3pPr indent="-342900" lvl="2" marL="1371600" rtl="0">
              <a:lnSpc>
                <a:spcPct val="90000"/>
              </a:lnSpc>
              <a:spcBef>
                <a:spcPts val="500"/>
              </a:spcBef>
              <a:spcAft>
                <a:spcPts val="0"/>
              </a:spcAft>
              <a:buClr>
                <a:srgbClr val="FFFFFF"/>
              </a:buClr>
              <a:buSzPts val="1800"/>
              <a:buChar char="•"/>
              <a:defRPr>
                <a:solidFill>
                  <a:srgbClr val="FFFFFF"/>
                </a:solidFill>
              </a:defRPr>
            </a:lvl3pPr>
            <a:lvl4pPr indent="-342900" lvl="3" marL="1828800" rtl="0">
              <a:lnSpc>
                <a:spcPct val="90000"/>
              </a:lnSpc>
              <a:spcBef>
                <a:spcPts val="500"/>
              </a:spcBef>
              <a:spcAft>
                <a:spcPts val="0"/>
              </a:spcAft>
              <a:buClr>
                <a:srgbClr val="FFFFFF"/>
              </a:buClr>
              <a:buSzPts val="1800"/>
              <a:buChar char="•"/>
              <a:defRPr>
                <a:solidFill>
                  <a:srgbClr val="FFFFFF"/>
                </a:solidFill>
              </a:defRPr>
            </a:lvl4pPr>
            <a:lvl5pPr indent="-342900" lvl="4" marL="2286000" rtl="0">
              <a:lnSpc>
                <a:spcPct val="90000"/>
              </a:lnSpc>
              <a:spcBef>
                <a:spcPts val="500"/>
              </a:spcBef>
              <a:spcAft>
                <a:spcPts val="0"/>
              </a:spcAft>
              <a:buClr>
                <a:srgbClr val="FFFFFF"/>
              </a:buClr>
              <a:buSzPts val="1800"/>
              <a:buChar char="•"/>
              <a:defRPr>
                <a:solidFill>
                  <a:srgbClr val="FFFFFF"/>
                </a:solidFill>
              </a:defRPr>
            </a:lvl5pPr>
            <a:lvl6pPr indent="-342900" lvl="5" marL="2743200" rtl="0">
              <a:lnSpc>
                <a:spcPct val="90000"/>
              </a:lnSpc>
              <a:spcBef>
                <a:spcPts val="500"/>
              </a:spcBef>
              <a:spcAft>
                <a:spcPts val="0"/>
              </a:spcAft>
              <a:buClr>
                <a:srgbClr val="FFFFFF"/>
              </a:buClr>
              <a:buSzPts val="1800"/>
              <a:buChar char="•"/>
              <a:defRPr>
                <a:solidFill>
                  <a:srgbClr val="FFFFFF"/>
                </a:solidFill>
              </a:defRPr>
            </a:lvl6pPr>
            <a:lvl7pPr indent="-342900" lvl="6" marL="3200400" rtl="0">
              <a:lnSpc>
                <a:spcPct val="90000"/>
              </a:lnSpc>
              <a:spcBef>
                <a:spcPts val="500"/>
              </a:spcBef>
              <a:spcAft>
                <a:spcPts val="0"/>
              </a:spcAft>
              <a:buClr>
                <a:srgbClr val="FFFFFF"/>
              </a:buClr>
              <a:buSzPts val="1800"/>
              <a:buChar char="•"/>
              <a:defRPr>
                <a:solidFill>
                  <a:srgbClr val="FFFFFF"/>
                </a:solidFill>
              </a:defRPr>
            </a:lvl7pPr>
            <a:lvl8pPr indent="-342900" lvl="7" marL="3657600" rtl="0">
              <a:lnSpc>
                <a:spcPct val="90000"/>
              </a:lnSpc>
              <a:spcBef>
                <a:spcPts val="500"/>
              </a:spcBef>
              <a:spcAft>
                <a:spcPts val="0"/>
              </a:spcAft>
              <a:buClr>
                <a:srgbClr val="FFFFFF"/>
              </a:buClr>
              <a:buSzPts val="1800"/>
              <a:buChar char="•"/>
              <a:defRPr>
                <a:solidFill>
                  <a:srgbClr val="FFFFFF"/>
                </a:solidFill>
              </a:defRPr>
            </a:lvl8pPr>
            <a:lvl9pPr indent="-342900" lvl="8" marL="4114800" rtl="0">
              <a:lnSpc>
                <a:spcPct val="90000"/>
              </a:lnSpc>
              <a:spcBef>
                <a:spcPts val="500"/>
              </a:spcBef>
              <a:spcAft>
                <a:spcPts val="0"/>
              </a:spcAft>
              <a:buClr>
                <a:srgbClr val="FFFFFF"/>
              </a:buClr>
              <a:buSzPts val="1800"/>
              <a:buChar char="•"/>
              <a:defRPr>
                <a:solidFill>
                  <a:srgbClr val="FFFFF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 Blank-Slide-Project Detail v.2">
  <p:cSld name="Blank-Slide-Building">
    <p:spTree>
      <p:nvGrpSpPr>
        <p:cNvPr id="486" name="Shape 486"/>
        <p:cNvGrpSpPr/>
        <p:nvPr/>
      </p:nvGrpSpPr>
      <p:grpSpPr>
        <a:xfrm>
          <a:off x="0" y="0"/>
          <a:ext cx="0" cy="0"/>
          <a:chOff x="0" y="0"/>
          <a:chExt cx="0" cy="0"/>
        </a:xfrm>
      </p:grpSpPr>
      <p:pic>
        <p:nvPicPr>
          <p:cNvPr id="487" name="Google Shape;487;p50"/>
          <p:cNvPicPr preferRelativeResize="0"/>
          <p:nvPr/>
        </p:nvPicPr>
        <p:blipFill rotWithShape="1">
          <a:blip r:embed="rId2">
            <a:alphaModFix/>
          </a:blip>
          <a:srcRect b="0" l="0" r="0" t="0"/>
          <a:stretch/>
        </p:blipFill>
        <p:spPr>
          <a:xfrm>
            <a:off x="7292897" y="0"/>
            <a:ext cx="4889500" cy="6858000"/>
          </a:xfrm>
          <a:prstGeom prst="rect">
            <a:avLst/>
          </a:prstGeom>
          <a:noFill/>
          <a:ln>
            <a:noFill/>
          </a:ln>
        </p:spPr>
      </p:pic>
      <p:sp>
        <p:nvSpPr>
          <p:cNvPr id="488" name="Google Shape;488;p50"/>
          <p:cNvSpPr/>
          <p:nvPr/>
        </p:nvSpPr>
        <p:spPr>
          <a:xfrm>
            <a:off x="-1" y="-1"/>
            <a:ext cx="7292898" cy="6858001"/>
          </a:xfrm>
          <a:prstGeom prst="rect">
            <a:avLst/>
          </a:prstGeom>
          <a:solidFill>
            <a:srgbClr val="DFDFDF"/>
          </a:solidFill>
          <a:ln cap="flat" cmpd="sng" w="12700">
            <a:solidFill>
              <a:srgbClr val="DFDFD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50"/>
          <p:cNvSpPr txBox="1"/>
          <p:nvPr>
            <p:ph idx="1" type="body"/>
          </p:nvPr>
        </p:nvSpPr>
        <p:spPr>
          <a:xfrm>
            <a:off x="337062" y="491073"/>
            <a:ext cx="5911992" cy="86899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AC2423"/>
              </a:buClr>
              <a:buSzPts val="6000"/>
              <a:buNone/>
              <a:defRPr b="1" sz="6000">
                <a:solidFill>
                  <a:srgbClr val="AC2423"/>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0" name="Google Shape;490;p50"/>
          <p:cNvSpPr txBox="1"/>
          <p:nvPr>
            <p:ph idx="2" type="body"/>
          </p:nvPr>
        </p:nvSpPr>
        <p:spPr>
          <a:xfrm>
            <a:off x="424274" y="1498887"/>
            <a:ext cx="5446255" cy="509706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3F4753"/>
              </a:buClr>
              <a:buSzPts val="1800"/>
              <a:buChar char="•"/>
              <a:defRPr sz="1800">
                <a:solidFill>
                  <a:srgbClr val="3F4753"/>
                </a:solidFill>
              </a:defRPr>
            </a:lvl1pPr>
            <a:lvl2pPr indent="-342900" lvl="1" marL="914400" algn="l">
              <a:lnSpc>
                <a:spcPct val="90000"/>
              </a:lnSpc>
              <a:spcBef>
                <a:spcPts val="500"/>
              </a:spcBef>
              <a:spcAft>
                <a:spcPts val="0"/>
              </a:spcAft>
              <a:buClr>
                <a:srgbClr val="3F4753"/>
              </a:buClr>
              <a:buSzPts val="1800"/>
              <a:buChar char="•"/>
              <a:defRPr sz="1800">
                <a:solidFill>
                  <a:srgbClr val="3F4753"/>
                </a:solidFill>
              </a:defRPr>
            </a:lvl2pPr>
            <a:lvl3pPr indent="-342900" lvl="2" marL="1371600" algn="l">
              <a:lnSpc>
                <a:spcPct val="90000"/>
              </a:lnSpc>
              <a:spcBef>
                <a:spcPts val="500"/>
              </a:spcBef>
              <a:spcAft>
                <a:spcPts val="0"/>
              </a:spcAft>
              <a:buClr>
                <a:srgbClr val="3F4753"/>
              </a:buClr>
              <a:buSzPts val="1800"/>
              <a:buChar char="•"/>
              <a:defRPr sz="1800">
                <a:solidFill>
                  <a:srgbClr val="3F4753"/>
                </a:solidFill>
              </a:defRPr>
            </a:lvl3pPr>
            <a:lvl4pPr indent="-342900" lvl="3" marL="1828800" algn="l">
              <a:lnSpc>
                <a:spcPct val="90000"/>
              </a:lnSpc>
              <a:spcBef>
                <a:spcPts val="500"/>
              </a:spcBef>
              <a:spcAft>
                <a:spcPts val="0"/>
              </a:spcAft>
              <a:buClr>
                <a:srgbClr val="3F4753"/>
              </a:buClr>
              <a:buSzPts val="1800"/>
              <a:buChar char="•"/>
              <a:defRPr sz="1800">
                <a:solidFill>
                  <a:srgbClr val="3F4753"/>
                </a:solidFill>
              </a:defRPr>
            </a:lvl4pPr>
            <a:lvl5pPr indent="-342900" lvl="4" marL="2286000" algn="l">
              <a:lnSpc>
                <a:spcPct val="90000"/>
              </a:lnSpc>
              <a:spcBef>
                <a:spcPts val="500"/>
              </a:spcBef>
              <a:spcAft>
                <a:spcPts val="0"/>
              </a:spcAft>
              <a:buClr>
                <a:srgbClr val="3F4753"/>
              </a:buClr>
              <a:buSzPts val="1800"/>
              <a:buChar char="•"/>
              <a:defRPr sz="1800">
                <a:solidFill>
                  <a:srgbClr val="3F4753"/>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91" name="Google Shape;491;p50"/>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cxnSp>
        <p:nvCxnSpPr>
          <p:cNvPr id="492" name="Google Shape;492;p50"/>
          <p:cNvCxnSpPr/>
          <p:nvPr/>
        </p:nvCxnSpPr>
        <p:spPr>
          <a:xfrm>
            <a:off x="431658" y="363806"/>
            <a:ext cx="2543010" cy="0"/>
          </a:xfrm>
          <a:prstGeom prst="straightConnector1">
            <a:avLst/>
          </a:prstGeom>
          <a:noFill/>
          <a:ln cap="flat" cmpd="sng" w="38100">
            <a:solidFill>
              <a:schemeClr val="accent1"/>
            </a:solidFill>
            <a:prstDash val="solid"/>
            <a:miter lim="800000"/>
            <a:headEnd len="sm" w="sm" type="none"/>
            <a:tailEnd len="sm" w="sm" type="none"/>
          </a:ln>
        </p:spPr>
      </p:cxnSp>
      <p:pic>
        <p:nvPicPr>
          <p:cNvPr id="493" name="Google Shape;493;p50"/>
          <p:cNvPicPr preferRelativeResize="0"/>
          <p:nvPr/>
        </p:nvPicPr>
        <p:blipFill rotWithShape="1">
          <a:blip r:embed="rId4">
            <a:alphaModFix/>
          </a:blip>
          <a:srcRect b="0" l="0" r="0" t="0"/>
          <a:stretch/>
        </p:blipFill>
        <p:spPr>
          <a:xfrm>
            <a:off x="8099609" y="1356703"/>
            <a:ext cx="2959100" cy="3556000"/>
          </a:xfrm>
          <a:prstGeom prst="rect">
            <a:avLst/>
          </a:prstGeom>
          <a:noFill/>
          <a:ln>
            <a:noFill/>
          </a:ln>
        </p:spPr>
      </p:pic>
      <p:sp>
        <p:nvSpPr>
          <p:cNvPr id="494" name="Google Shape;494;p5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b="1" sz="1300">
                <a:solidFill>
                  <a:srgbClr val="FFFFFF"/>
                </a:solidFill>
              </a:defRPr>
            </a:lvl1pPr>
            <a:lvl2pPr lvl="1">
              <a:buNone/>
              <a:defRPr b="1" sz="1300">
                <a:solidFill>
                  <a:srgbClr val="FFFFFF"/>
                </a:solidFill>
              </a:defRPr>
            </a:lvl2pPr>
            <a:lvl3pPr lvl="2">
              <a:buNone/>
              <a:defRPr b="1" sz="1300">
                <a:solidFill>
                  <a:srgbClr val="FFFFFF"/>
                </a:solidFill>
              </a:defRPr>
            </a:lvl3pPr>
            <a:lvl4pPr lvl="3">
              <a:buNone/>
              <a:defRPr b="1" sz="1300">
                <a:solidFill>
                  <a:srgbClr val="FFFFFF"/>
                </a:solidFill>
              </a:defRPr>
            </a:lvl4pPr>
            <a:lvl5pPr lvl="4">
              <a:buNone/>
              <a:defRPr b="1" sz="1300">
                <a:solidFill>
                  <a:srgbClr val="FFFFFF"/>
                </a:solidFill>
              </a:defRPr>
            </a:lvl5pPr>
            <a:lvl6pPr lvl="5">
              <a:buNone/>
              <a:defRPr b="1" sz="1300">
                <a:solidFill>
                  <a:srgbClr val="FFFFFF"/>
                </a:solidFill>
              </a:defRPr>
            </a:lvl6pPr>
            <a:lvl7pPr lvl="6">
              <a:buNone/>
              <a:defRPr b="1" sz="1300">
                <a:solidFill>
                  <a:srgbClr val="FFFFFF"/>
                </a:solidFill>
              </a:defRPr>
            </a:lvl7pPr>
            <a:lvl8pPr lvl="7">
              <a:buNone/>
              <a:defRPr b="1" sz="1300">
                <a:solidFill>
                  <a:srgbClr val="FFFFFF"/>
                </a:solidFill>
              </a:defRPr>
            </a:lvl8pPr>
            <a:lvl9pPr lvl="8">
              <a:buNone/>
              <a:defRPr b="1"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Cover">
  <p:cSld name="Cover-1">
    <p:bg>
      <p:bgPr>
        <a:solidFill>
          <a:srgbClr val="F0EFEF"/>
        </a:solidFill>
      </p:bgPr>
    </p:bg>
    <p:spTree>
      <p:nvGrpSpPr>
        <p:cNvPr id="89" name="Shape 89"/>
        <p:cNvGrpSpPr/>
        <p:nvPr/>
      </p:nvGrpSpPr>
      <p:grpSpPr>
        <a:xfrm>
          <a:off x="0" y="0"/>
          <a:ext cx="0" cy="0"/>
          <a:chOff x="0" y="0"/>
          <a:chExt cx="0" cy="0"/>
        </a:xfrm>
      </p:grpSpPr>
      <p:pic>
        <p:nvPicPr>
          <p:cNvPr id="90" name="Google Shape;90;p6"/>
          <p:cNvPicPr preferRelativeResize="0"/>
          <p:nvPr/>
        </p:nvPicPr>
        <p:blipFill rotWithShape="1">
          <a:blip r:embed="rId2">
            <a:alphaModFix/>
          </a:blip>
          <a:srcRect b="0" l="0" r="0" t="0"/>
          <a:stretch/>
        </p:blipFill>
        <p:spPr>
          <a:xfrm>
            <a:off x="0" y="5224"/>
            <a:ext cx="12201148" cy="6858000"/>
          </a:xfrm>
          <a:prstGeom prst="rect">
            <a:avLst/>
          </a:prstGeom>
          <a:noFill/>
          <a:ln>
            <a:noFill/>
          </a:ln>
        </p:spPr>
      </p:pic>
      <p:grpSp>
        <p:nvGrpSpPr>
          <p:cNvPr id="91" name="Google Shape;91;p6"/>
          <p:cNvGrpSpPr/>
          <p:nvPr/>
        </p:nvGrpSpPr>
        <p:grpSpPr>
          <a:xfrm>
            <a:off x="4477104" y="2579912"/>
            <a:ext cx="3237789" cy="849088"/>
            <a:chOff x="4477104" y="2579912"/>
            <a:chExt cx="3237789" cy="849088"/>
          </a:xfrm>
        </p:grpSpPr>
        <p:sp>
          <p:nvSpPr>
            <p:cNvPr id="92" name="Google Shape;92;p6"/>
            <p:cNvSpPr/>
            <p:nvPr/>
          </p:nvSpPr>
          <p:spPr>
            <a:xfrm>
              <a:off x="4810260" y="2737217"/>
              <a:ext cx="611746" cy="585989"/>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3" name="Google Shape;93;p6"/>
            <p:cNvPicPr preferRelativeResize="0"/>
            <p:nvPr/>
          </p:nvPicPr>
          <p:blipFill rotWithShape="1">
            <a:blip r:embed="rId3">
              <a:alphaModFix/>
            </a:blip>
            <a:srcRect b="-1" l="0" r="-1891" t="-8614"/>
            <a:stretch/>
          </p:blipFill>
          <p:spPr>
            <a:xfrm>
              <a:off x="4477104" y="2579912"/>
              <a:ext cx="3237789" cy="849088"/>
            </a:xfrm>
            <a:prstGeom prst="rect">
              <a:avLst/>
            </a:prstGeom>
            <a:noFill/>
            <a:ln>
              <a:noFill/>
            </a:ln>
          </p:spPr>
        </p:pic>
      </p:grpSp>
      <p:sp>
        <p:nvSpPr>
          <p:cNvPr id="94" name="Google Shape;94;p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A3838"/>
                </a:solidFill>
              </a:defRPr>
            </a:lvl1pPr>
            <a:lvl2pPr lvl="1">
              <a:buNone/>
              <a:defRPr sz="1300">
                <a:solidFill>
                  <a:srgbClr val="3A3838"/>
                </a:solidFill>
              </a:defRPr>
            </a:lvl2pPr>
            <a:lvl3pPr lvl="2">
              <a:buNone/>
              <a:defRPr sz="1300">
                <a:solidFill>
                  <a:srgbClr val="3A3838"/>
                </a:solidFill>
              </a:defRPr>
            </a:lvl3pPr>
            <a:lvl4pPr lvl="3">
              <a:buNone/>
              <a:defRPr sz="1300">
                <a:solidFill>
                  <a:srgbClr val="3A3838"/>
                </a:solidFill>
              </a:defRPr>
            </a:lvl4pPr>
            <a:lvl5pPr lvl="4">
              <a:buNone/>
              <a:defRPr sz="1300">
                <a:solidFill>
                  <a:srgbClr val="3A3838"/>
                </a:solidFill>
              </a:defRPr>
            </a:lvl5pPr>
            <a:lvl6pPr lvl="5">
              <a:buNone/>
              <a:defRPr sz="1300">
                <a:solidFill>
                  <a:srgbClr val="3A3838"/>
                </a:solidFill>
              </a:defRPr>
            </a:lvl6pPr>
            <a:lvl7pPr lvl="6">
              <a:buNone/>
              <a:defRPr sz="1300">
                <a:solidFill>
                  <a:srgbClr val="3A3838"/>
                </a:solidFill>
              </a:defRPr>
            </a:lvl7pPr>
            <a:lvl8pPr lvl="7">
              <a:buNone/>
              <a:defRPr sz="1300">
                <a:solidFill>
                  <a:srgbClr val="3A3838"/>
                </a:solidFill>
              </a:defRPr>
            </a:lvl8pPr>
            <a:lvl9pPr lvl="8">
              <a:buNone/>
              <a:defRPr sz="13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 Blank-Slide-Project Detail v.3">
  <p:cSld name="Blank-Slide-Building-2">
    <p:spTree>
      <p:nvGrpSpPr>
        <p:cNvPr id="495" name="Shape 495"/>
        <p:cNvGrpSpPr/>
        <p:nvPr/>
      </p:nvGrpSpPr>
      <p:grpSpPr>
        <a:xfrm>
          <a:off x="0" y="0"/>
          <a:ext cx="0" cy="0"/>
          <a:chOff x="0" y="0"/>
          <a:chExt cx="0" cy="0"/>
        </a:xfrm>
      </p:grpSpPr>
      <p:sp>
        <p:nvSpPr>
          <p:cNvPr id="496" name="Google Shape;496;p51"/>
          <p:cNvSpPr txBox="1"/>
          <p:nvPr>
            <p:ph idx="1" type="body"/>
          </p:nvPr>
        </p:nvSpPr>
        <p:spPr>
          <a:xfrm>
            <a:off x="9153367" y="472427"/>
            <a:ext cx="2606975" cy="446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2800"/>
              <a:buNone/>
              <a:defRPr>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1"/>
          <p:cNvSpPr txBox="1"/>
          <p:nvPr>
            <p:ph idx="2" type="body"/>
          </p:nvPr>
        </p:nvSpPr>
        <p:spPr>
          <a:xfrm>
            <a:off x="275842" y="4543028"/>
            <a:ext cx="3966527" cy="446087"/>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3A3838"/>
              </a:buClr>
              <a:buSzPts val="2800"/>
              <a:buNone/>
              <a:defRPr>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51"/>
          <p:cNvSpPr txBox="1"/>
          <p:nvPr>
            <p:ph idx="3" type="body"/>
          </p:nvPr>
        </p:nvSpPr>
        <p:spPr>
          <a:xfrm>
            <a:off x="7699090" y="3398867"/>
            <a:ext cx="3437541" cy="446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2800"/>
              <a:buNone/>
              <a:defRPr>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1"/>
          <p:cNvSpPr txBox="1"/>
          <p:nvPr>
            <p:ph idx="4" type="body"/>
          </p:nvPr>
        </p:nvSpPr>
        <p:spPr>
          <a:xfrm>
            <a:off x="9153367" y="939823"/>
            <a:ext cx="2606975" cy="446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700"/>
              <a:buNone/>
              <a:defRPr sz="17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1"/>
          <p:cNvSpPr txBox="1"/>
          <p:nvPr>
            <p:ph idx="5" type="body"/>
          </p:nvPr>
        </p:nvSpPr>
        <p:spPr>
          <a:xfrm>
            <a:off x="7699090" y="3877102"/>
            <a:ext cx="3437541" cy="446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700"/>
              <a:buNone/>
              <a:defRPr sz="17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51"/>
          <p:cNvSpPr txBox="1"/>
          <p:nvPr>
            <p:ph idx="6" type="body"/>
          </p:nvPr>
        </p:nvSpPr>
        <p:spPr>
          <a:xfrm>
            <a:off x="275842" y="5022929"/>
            <a:ext cx="3966527" cy="446087"/>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757070"/>
              </a:buClr>
              <a:buSzPts val="1700"/>
              <a:buNone/>
              <a:defRPr sz="17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51"/>
          <p:cNvSpPr txBox="1"/>
          <p:nvPr>
            <p:ph idx="7" type="body"/>
          </p:nvPr>
        </p:nvSpPr>
        <p:spPr>
          <a:xfrm>
            <a:off x="431658" y="491073"/>
            <a:ext cx="5811980" cy="86899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AC2423"/>
              </a:buClr>
              <a:buSzPts val="6000"/>
              <a:buNone/>
              <a:defRPr b="1" sz="6000">
                <a:solidFill>
                  <a:srgbClr val="AC2423"/>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3" name="Google Shape;503;p51"/>
          <p:cNvSpPr txBox="1"/>
          <p:nvPr>
            <p:ph idx="8" type="body"/>
          </p:nvPr>
        </p:nvSpPr>
        <p:spPr>
          <a:xfrm>
            <a:off x="994919" y="2645745"/>
            <a:ext cx="3966527" cy="446087"/>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3A3838"/>
              </a:buClr>
              <a:buSzPts val="2800"/>
              <a:buNone/>
              <a:defRPr>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4" name="Google Shape;504;p51"/>
          <p:cNvSpPr txBox="1"/>
          <p:nvPr>
            <p:ph idx="9" type="body"/>
          </p:nvPr>
        </p:nvSpPr>
        <p:spPr>
          <a:xfrm>
            <a:off x="994919" y="3125646"/>
            <a:ext cx="3966527" cy="446087"/>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757070"/>
              </a:buClr>
              <a:buSzPts val="1700"/>
              <a:buNone/>
              <a:defRPr sz="17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05" name="Google Shape;505;p51"/>
          <p:cNvPicPr preferRelativeResize="0"/>
          <p:nvPr/>
        </p:nvPicPr>
        <p:blipFill rotWithShape="1">
          <a:blip r:embed="rId2">
            <a:alphaModFix/>
          </a:blip>
          <a:srcRect b="0" l="0" r="0" t="0"/>
          <a:stretch/>
        </p:blipFill>
        <p:spPr>
          <a:xfrm>
            <a:off x="10972325" y="6269406"/>
            <a:ext cx="731700" cy="413759"/>
          </a:xfrm>
          <a:prstGeom prst="rect">
            <a:avLst/>
          </a:prstGeom>
          <a:noFill/>
          <a:ln>
            <a:noFill/>
          </a:ln>
        </p:spPr>
      </p:pic>
      <p:pic>
        <p:nvPicPr>
          <p:cNvPr id="506" name="Google Shape;506;p51"/>
          <p:cNvPicPr preferRelativeResize="0"/>
          <p:nvPr/>
        </p:nvPicPr>
        <p:blipFill rotWithShape="1">
          <a:blip r:embed="rId3">
            <a:alphaModFix/>
          </a:blip>
          <a:srcRect b="0" l="0" r="0" t="0"/>
          <a:stretch/>
        </p:blipFill>
        <p:spPr>
          <a:xfrm>
            <a:off x="6372863" y="0"/>
            <a:ext cx="2413000" cy="2806700"/>
          </a:xfrm>
          <a:prstGeom prst="rect">
            <a:avLst/>
          </a:prstGeom>
          <a:noFill/>
          <a:ln>
            <a:noFill/>
          </a:ln>
        </p:spPr>
      </p:pic>
      <p:pic>
        <p:nvPicPr>
          <p:cNvPr id="507" name="Google Shape;507;p51"/>
          <p:cNvPicPr preferRelativeResize="0"/>
          <p:nvPr/>
        </p:nvPicPr>
        <p:blipFill rotWithShape="1">
          <a:blip r:embed="rId4">
            <a:alphaModFix/>
          </a:blip>
          <a:srcRect b="0" l="0" r="0" t="0"/>
          <a:stretch/>
        </p:blipFill>
        <p:spPr>
          <a:xfrm>
            <a:off x="4481823" y="2755102"/>
            <a:ext cx="2971800" cy="3568700"/>
          </a:xfrm>
          <a:prstGeom prst="rect">
            <a:avLst/>
          </a:prstGeom>
          <a:noFill/>
          <a:ln>
            <a:noFill/>
          </a:ln>
        </p:spPr>
      </p:pic>
      <p:sp>
        <p:nvSpPr>
          <p:cNvPr id="508" name="Google Shape;508;p51"/>
          <p:cNvSpPr txBox="1"/>
          <p:nvPr>
            <p:ph idx="12" type="sldNum"/>
          </p:nvPr>
        </p:nvSpPr>
        <p:spPr>
          <a:xfrm>
            <a:off x="11372120" y="6333134"/>
            <a:ext cx="731700" cy="525000"/>
          </a:xfrm>
          <a:prstGeom prst="rect">
            <a:avLst/>
          </a:prstGeom>
        </p:spPr>
        <p:txBody>
          <a:bodyPr anchorCtr="0" anchor="t" bIns="45700" lIns="91425" spcFirstLastPara="1" rIns="91425" wrap="square" tIns="45700">
            <a:noAutofit/>
          </a:bodyPr>
          <a:lstStyle>
            <a:lvl1pPr lvl="0" rtl="0">
              <a:buNone/>
              <a:defRPr sz="1300">
                <a:solidFill>
                  <a:srgbClr val="757070"/>
                </a:solidFill>
              </a:defRPr>
            </a:lvl1pPr>
            <a:lvl2pPr lvl="1" rtl="0">
              <a:buNone/>
              <a:defRPr sz="1300">
                <a:solidFill>
                  <a:srgbClr val="757070"/>
                </a:solidFill>
              </a:defRPr>
            </a:lvl2pPr>
            <a:lvl3pPr lvl="2" rtl="0">
              <a:buNone/>
              <a:defRPr sz="1300">
                <a:solidFill>
                  <a:srgbClr val="757070"/>
                </a:solidFill>
              </a:defRPr>
            </a:lvl3pPr>
            <a:lvl4pPr lvl="3" rtl="0">
              <a:buNone/>
              <a:defRPr sz="1300">
                <a:solidFill>
                  <a:srgbClr val="757070"/>
                </a:solidFill>
              </a:defRPr>
            </a:lvl4pPr>
            <a:lvl5pPr lvl="4" rtl="0">
              <a:buNone/>
              <a:defRPr sz="1300">
                <a:solidFill>
                  <a:srgbClr val="757070"/>
                </a:solidFill>
              </a:defRPr>
            </a:lvl5pPr>
            <a:lvl6pPr lvl="5" rtl="0">
              <a:buNone/>
              <a:defRPr sz="1300">
                <a:solidFill>
                  <a:srgbClr val="757070"/>
                </a:solidFill>
              </a:defRPr>
            </a:lvl6pPr>
            <a:lvl7pPr lvl="6" rtl="0">
              <a:buNone/>
              <a:defRPr sz="1300">
                <a:solidFill>
                  <a:srgbClr val="757070"/>
                </a:solidFill>
              </a:defRPr>
            </a:lvl7pPr>
            <a:lvl8pPr lvl="7" rtl="0">
              <a:buNone/>
              <a:defRPr sz="1300">
                <a:solidFill>
                  <a:srgbClr val="757070"/>
                </a:solidFill>
              </a:defRPr>
            </a:lvl8pPr>
            <a:lvl9pPr lvl="8" rtl="0">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 Blank-Slide-Project Detail v.4">
  <p:cSld name="Blank-Slide-Water">
    <p:spTree>
      <p:nvGrpSpPr>
        <p:cNvPr id="509" name="Shape 509"/>
        <p:cNvGrpSpPr/>
        <p:nvPr/>
      </p:nvGrpSpPr>
      <p:grpSpPr>
        <a:xfrm>
          <a:off x="0" y="0"/>
          <a:ext cx="0" cy="0"/>
          <a:chOff x="0" y="0"/>
          <a:chExt cx="0" cy="0"/>
        </a:xfrm>
      </p:grpSpPr>
      <p:sp>
        <p:nvSpPr>
          <p:cNvPr id="510" name="Google Shape;510;p52"/>
          <p:cNvSpPr txBox="1"/>
          <p:nvPr>
            <p:ph idx="1" type="body"/>
          </p:nvPr>
        </p:nvSpPr>
        <p:spPr>
          <a:xfrm>
            <a:off x="1807142" y="1009922"/>
            <a:ext cx="4443377" cy="86899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FBC877"/>
              </a:buClr>
              <a:buSzPts val="6000"/>
              <a:buNone/>
              <a:defRPr b="1" sz="6000">
                <a:solidFill>
                  <a:srgbClr val="FBC877"/>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1" name="Google Shape;511;p52"/>
          <p:cNvPicPr preferRelativeResize="0"/>
          <p:nvPr/>
        </p:nvPicPr>
        <p:blipFill rotWithShape="1">
          <a:blip r:embed="rId2">
            <a:alphaModFix/>
          </a:blip>
          <a:srcRect b="0" l="0" r="0" t="0"/>
          <a:stretch/>
        </p:blipFill>
        <p:spPr>
          <a:xfrm>
            <a:off x="5733491" y="6255118"/>
            <a:ext cx="731700" cy="413759"/>
          </a:xfrm>
          <a:prstGeom prst="rect">
            <a:avLst/>
          </a:prstGeom>
          <a:noFill/>
          <a:ln>
            <a:noFill/>
          </a:ln>
        </p:spPr>
      </p:pic>
      <p:cxnSp>
        <p:nvCxnSpPr>
          <p:cNvPr id="512" name="Google Shape;512;p52"/>
          <p:cNvCxnSpPr/>
          <p:nvPr/>
        </p:nvCxnSpPr>
        <p:spPr>
          <a:xfrm>
            <a:off x="1807142" y="898370"/>
            <a:ext cx="2543010" cy="0"/>
          </a:xfrm>
          <a:prstGeom prst="straightConnector1">
            <a:avLst/>
          </a:prstGeom>
          <a:noFill/>
          <a:ln cap="flat" cmpd="sng" w="38100">
            <a:solidFill>
              <a:srgbClr val="FBC877"/>
            </a:solidFill>
            <a:prstDash val="solid"/>
            <a:miter lim="800000"/>
            <a:headEnd len="sm" w="sm" type="none"/>
            <a:tailEnd len="sm" w="sm" type="none"/>
          </a:ln>
        </p:spPr>
      </p:cxnSp>
      <p:sp>
        <p:nvSpPr>
          <p:cNvPr id="513" name="Google Shape;513;p52"/>
          <p:cNvSpPr txBox="1"/>
          <p:nvPr>
            <p:ph idx="2" type="body"/>
          </p:nvPr>
        </p:nvSpPr>
        <p:spPr>
          <a:xfrm>
            <a:off x="1807142" y="2261750"/>
            <a:ext cx="8851333" cy="36978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2pPr>
            <a:lvl3pPr indent="-342900" lvl="2" marL="1371600" algn="l">
              <a:lnSpc>
                <a:spcPct val="90000"/>
              </a:lnSpc>
              <a:spcBef>
                <a:spcPts val="5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3pPr>
            <a:lvl4pPr indent="-342900" lvl="3" marL="1828800" algn="l">
              <a:lnSpc>
                <a:spcPct val="90000"/>
              </a:lnSpc>
              <a:spcBef>
                <a:spcPts val="5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4pPr>
            <a:lvl5pPr indent="-342900" lvl="4" marL="2286000" algn="l">
              <a:lnSpc>
                <a:spcPct val="90000"/>
              </a:lnSpc>
              <a:spcBef>
                <a:spcPts val="5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4" name="Google Shape;514;p52"/>
          <p:cNvPicPr preferRelativeResize="0"/>
          <p:nvPr/>
        </p:nvPicPr>
        <p:blipFill rotWithShape="1">
          <a:blip r:embed="rId3">
            <a:alphaModFix/>
          </a:blip>
          <a:srcRect b="0" l="0" r="0" t="0"/>
          <a:stretch/>
        </p:blipFill>
        <p:spPr>
          <a:xfrm>
            <a:off x="11010900" y="0"/>
            <a:ext cx="1181100" cy="6858000"/>
          </a:xfrm>
          <a:prstGeom prst="rect">
            <a:avLst/>
          </a:prstGeom>
          <a:noFill/>
          <a:ln>
            <a:noFill/>
          </a:ln>
        </p:spPr>
      </p:pic>
      <p:pic>
        <p:nvPicPr>
          <p:cNvPr id="515" name="Google Shape;515;p52"/>
          <p:cNvPicPr preferRelativeResize="0"/>
          <p:nvPr/>
        </p:nvPicPr>
        <p:blipFill rotWithShape="1">
          <a:blip r:embed="rId4">
            <a:alphaModFix/>
          </a:blip>
          <a:srcRect b="0" l="0" r="0" t="0"/>
          <a:stretch/>
        </p:blipFill>
        <p:spPr>
          <a:xfrm>
            <a:off x="6690" y="0"/>
            <a:ext cx="1181100" cy="6858000"/>
          </a:xfrm>
          <a:prstGeom prst="rect">
            <a:avLst/>
          </a:prstGeom>
          <a:noFill/>
          <a:ln>
            <a:noFill/>
          </a:ln>
        </p:spPr>
      </p:pic>
      <p:pic>
        <p:nvPicPr>
          <p:cNvPr id="516" name="Google Shape;516;p52"/>
          <p:cNvPicPr preferRelativeResize="0"/>
          <p:nvPr/>
        </p:nvPicPr>
        <p:blipFill rotWithShape="1">
          <a:blip r:embed="rId5">
            <a:alphaModFix/>
          </a:blip>
          <a:srcRect b="0" l="0" r="0" t="0"/>
          <a:stretch/>
        </p:blipFill>
        <p:spPr>
          <a:xfrm>
            <a:off x="8724900" y="0"/>
            <a:ext cx="2286000" cy="2235200"/>
          </a:xfrm>
          <a:prstGeom prst="rect">
            <a:avLst/>
          </a:prstGeom>
          <a:noFill/>
          <a:ln>
            <a:noFill/>
          </a:ln>
        </p:spPr>
      </p:pic>
      <p:sp>
        <p:nvSpPr>
          <p:cNvPr id="517" name="Google Shape;517;p5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b="1" sz="1300">
                <a:solidFill>
                  <a:srgbClr val="FFFFFF"/>
                </a:solidFill>
              </a:defRPr>
            </a:lvl1pPr>
            <a:lvl2pPr lvl="1">
              <a:buNone/>
              <a:defRPr b="1" sz="1300">
                <a:solidFill>
                  <a:srgbClr val="FFFFFF"/>
                </a:solidFill>
              </a:defRPr>
            </a:lvl2pPr>
            <a:lvl3pPr lvl="2">
              <a:buNone/>
              <a:defRPr b="1" sz="1300">
                <a:solidFill>
                  <a:srgbClr val="FFFFFF"/>
                </a:solidFill>
              </a:defRPr>
            </a:lvl3pPr>
            <a:lvl4pPr lvl="3">
              <a:buNone/>
              <a:defRPr b="1" sz="1300">
                <a:solidFill>
                  <a:srgbClr val="FFFFFF"/>
                </a:solidFill>
              </a:defRPr>
            </a:lvl4pPr>
            <a:lvl5pPr lvl="4">
              <a:buNone/>
              <a:defRPr b="1" sz="1300">
                <a:solidFill>
                  <a:srgbClr val="FFFFFF"/>
                </a:solidFill>
              </a:defRPr>
            </a:lvl5pPr>
            <a:lvl6pPr lvl="5">
              <a:buNone/>
              <a:defRPr b="1" sz="1300">
                <a:solidFill>
                  <a:srgbClr val="FFFFFF"/>
                </a:solidFill>
              </a:defRPr>
            </a:lvl6pPr>
            <a:lvl7pPr lvl="6">
              <a:buNone/>
              <a:defRPr b="1" sz="1300">
                <a:solidFill>
                  <a:srgbClr val="FFFFFF"/>
                </a:solidFill>
              </a:defRPr>
            </a:lvl7pPr>
            <a:lvl8pPr lvl="7">
              <a:buNone/>
              <a:defRPr b="1" sz="1300">
                <a:solidFill>
                  <a:srgbClr val="FFFFFF"/>
                </a:solidFill>
              </a:defRPr>
            </a:lvl8pPr>
            <a:lvl9pPr lvl="8">
              <a:buNone/>
              <a:defRPr b="1"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510">
                                            <p:txEl>
                                              <p:pRg end="0" st="0"/>
                                            </p:txEl>
                                          </p:spTgt>
                                        </p:tgtEl>
                                        <p:attrNameLst>
                                          <p:attrName>style.visibility</p:attrName>
                                        </p:attrNameLst>
                                      </p:cBhvr>
                                      <p:to>
                                        <p:strVal val="visible"/>
                                      </p:to>
                                    </p:set>
                                    <p:animEffect filter="fade" transition="in">
                                      <p:cBhvr>
                                        <p:cTn dur="500"/>
                                        <p:tgtEl>
                                          <p:spTgt spid="510">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510">
                                            <p:txEl>
                                              <p:pRg end="1" st="1"/>
                                            </p:txEl>
                                          </p:spTgt>
                                        </p:tgtEl>
                                        <p:attrNameLst>
                                          <p:attrName>style.visibility</p:attrName>
                                        </p:attrNameLst>
                                      </p:cBhvr>
                                      <p:to>
                                        <p:strVal val="visible"/>
                                      </p:to>
                                    </p:set>
                                    <p:animEffect filter="fade" transition="in">
                                      <p:cBhvr>
                                        <p:cTn dur="500"/>
                                        <p:tgtEl>
                                          <p:spTgt spid="510">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510">
                                            <p:txEl>
                                              <p:pRg end="2" st="2"/>
                                            </p:txEl>
                                          </p:spTgt>
                                        </p:tgtEl>
                                        <p:attrNameLst>
                                          <p:attrName>style.visibility</p:attrName>
                                        </p:attrNameLst>
                                      </p:cBhvr>
                                      <p:to>
                                        <p:strVal val="visible"/>
                                      </p:to>
                                    </p:set>
                                    <p:animEffect filter="fade" transition="in">
                                      <p:cBhvr>
                                        <p:cTn dur="500"/>
                                        <p:tgtEl>
                                          <p:spTgt spid="510">
                                            <p:txEl>
                                              <p:pRg end="2" st="2"/>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510">
                                            <p:txEl>
                                              <p:pRg end="3" st="3"/>
                                            </p:txEl>
                                          </p:spTgt>
                                        </p:tgtEl>
                                        <p:attrNameLst>
                                          <p:attrName>style.visibility</p:attrName>
                                        </p:attrNameLst>
                                      </p:cBhvr>
                                      <p:to>
                                        <p:strVal val="visible"/>
                                      </p:to>
                                    </p:set>
                                    <p:animEffect filter="fade" transition="in">
                                      <p:cBhvr>
                                        <p:cTn dur="500"/>
                                        <p:tgtEl>
                                          <p:spTgt spid="510">
                                            <p:txEl>
                                              <p:pRg end="3" st="3"/>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510">
                                            <p:txEl>
                                              <p:pRg end="4" st="4"/>
                                            </p:txEl>
                                          </p:spTgt>
                                        </p:tgtEl>
                                        <p:attrNameLst>
                                          <p:attrName>style.visibility</p:attrName>
                                        </p:attrNameLst>
                                      </p:cBhvr>
                                      <p:to>
                                        <p:strVal val="visible"/>
                                      </p:to>
                                    </p:set>
                                    <p:animEffect filter="fade" transition="in">
                                      <p:cBhvr>
                                        <p:cTn dur="500"/>
                                        <p:tgtEl>
                                          <p:spTgt spid="510">
                                            <p:txEl>
                                              <p:pRg end="4" st="4"/>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510">
                                            <p:txEl>
                                              <p:pRg end="5" st="5"/>
                                            </p:txEl>
                                          </p:spTgt>
                                        </p:tgtEl>
                                        <p:attrNameLst>
                                          <p:attrName>style.visibility</p:attrName>
                                        </p:attrNameLst>
                                      </p:cBhvr>
                                      <p:to>
                                        <p:strVal val="visible"/>
                                      </p:to>
                                    </p:set>
                                    <p:animEffect filter="fade" transition="in">
                                      <p:cBhvr>
                                        <p:cTn dur="500"/>
                                        <p:tgtEl>
                                          <p:spTgt spid="510">
                                            <p:txEl>
                                              <p:pRg end="5" st="5"/>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510">
                                            <p:txEl>
                                              <p:pRg end="6" st="6"/>
                                            </p:txEl>
                                          </p:spTgt>
                                        </p:tgtEl>
                                        <p:attrNameLst>
                                          <p:attrName>style.visibility</p:attrName>
                                        </p:attrNameLst>
                                      </p:cBhvr>
                                      <p:to>
                                        <p:strVal val="visible"/>
                                      </p:to>
                                    </p:set>
                                    <p:animEffect filter="fade" transition="in">
                                      <p:cBhvr>
                                        <p:cTn dur="500"/>
                                        <p:tgtEl>
                                          <p:spTgt spid="510">
                                            <p:txEl>
                                              <p:pRg end="6" st="6"/>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510">
                                            <p:txEl>
                                              <p:pRg end="7" st="7"/>
                                            </p:txEl>
                                          </p:spTgt>
                                        </p:tgtEl>
                                        <p:attrNameLst>
                                          <p:attrName>style.visibility</p:attrName>
                                        </p:attrNameLst>
                                      </p:cBhvr>
                                      <p:to>
                                        <p:strVal val="visible"/>
                                      </p:to>
                                    </p:set>
                                    <p:animEffect filter="fade" transition="in">
                                      <p:cBhvr>
                                        <p:cTn dur="500"/>
                                        <p:tgtEl>
                                          <p:spTgt spid="510">
                                            <p:txEl>
                                              <p:pRg end="7" st="7"/>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510">
                                            <p:txEl>
                                              <p:pRg end="8" st="8"/>
                                            </p:txEl>
                                          </p:spTgt>
                                        </p:tgtEl>
                                        <p:attrNameLst>
                                          <p:attrName>style.visibility</p:attrName>
                                        </p:attrNameLst>
                                      </p:cBhvr>
                                      <p:to>
                                        <p:strVal val="visible"/>
                                      </p:to>
                                    </p:set>
                                    <p:animEffect filter="fade" transition="in">
                                      <p:cBhvr>
                                        <p:cTn dur="500"/>
                                        <p:tgtEl>
                                          <p:spTgt spid="51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 Blank-Slide-Project Detail v.5">
  <p:cSld name="Blank-Slide-Water-2">
    <p:spTree>
      <p:nvGrpSpPr>
        <p:cNvPr id="518" name="Shape 518"/>
        <p:cNvGrpSpPr/>
        <p:nvPr/>
      </p:nvGrpSpPr>
      <p:grpSpPr>
        <a:xfrm>
          <a:off x="0" y="0"/>
          <a:ext cx="0" cy="0"/>
          <a:chOff x="0" y="0"/>
          <a:chExt cx="0" cy="0"/>
        </a:xfrm>
      </p:grpSpPr>
      <p:sp>
        <p:nvSpPr>
          <p:cNvPr id="519" name="Google Shape;519;p53"/>
          <p:cNvSpPr txBox="1"/>
          <p:nvPr>
            <p:ph idx="1" type="body"/>
          </p:nvPr>
        </p:nvSpPr>
        <p:spPr>
          <a:xfrm>
            <a:off x="277178" y="455216"/>
            <a:ext cx="4180765" cy="86899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FBC877"/>
              </a:buClr>
              <a:buSzPts val="6000"/>
              <a:buNone/>
              <a:defRPr b="1" sz="6000">
                <a:solidFill>
                  <a:srgbClr val="FBC877"/>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53"/>
          <p:cNvSpPr txBox="1"/>
          <p:nvPr>
            <p:ph idx="2" type="body"/>
          </p:nvPr>
        </p:nvSpPr>
        <p:spPr>
          <a:xfrm>
            <a:off x="277178" y="1481161"/>
            <a:ext cx="5446255" cy="509706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292B2E"/>
              </a:buClr>
              <a:buSzPts val="1800"/>
              <a:buChar char="•"/>
              <a:defRPr sz="1800">
                <a:solidFill>
                  <a:srgbClr val="292B2E"/>
                </a:solidFill>
              </a:defRPr>
            </a:lvl1pPr>
            <a:lvl2pPr indent="-342900" lvl="1" marL="914400" algn="l">
              <a:lnSpc>
                <a:spcPct val="90000"/>
              </a:lnSpc>
              <a:spcBef>
                <a:spcPts val="500"/>
              </a:spcBef>
              <a:spcAft>
                <a:spcPts val="0"/>
              </a:spcAft>
              <a:buClr>
                <a:srgbClr val="292B2E"/>
              </a:buClr>
              <a:buSzPts val="1800"/>
              <a:buChar char="•"/>
              <a:defRPr sz="1800">
                <a:solidFill>
                  <a:srgbClr val="292B2E"/>
                </a:solidFill>
              </a:defRPr>
            </a:lvl2pPr>
            <a:lvl3pPr indent="-342900" lvl="2" marL="1371600" algn="l">
              <a:lnSpc>
                <a:spcPct val="90000"/>
              </a:lnSpc>
              <a:spcBef>
                <a:spcPts val="500"/>
              </a:spcBef>
              <a:spcAft>
                <a:spcPts val="0"/>
              </a:spcAft>
              <a:buClr>
                <a:srgbClr val="292B2E"/>
              </a:buClr>
              <a:buSzPts val="1800"/>
              <a:buChar char="•"/>
              <a:defRPr sz="1800">
                <a:solidFill>
                  <a:srgbClr val="292B2E"/>
                </a:solidFill>
              </a:defRPr>
            </a:lvl3pPr>
            <a:lvl4pPr indent="-342900" lvl="3" marL="1828800" algn="l">
              <a:lnSpc>
                <a:spcPct val="90000"/>
              </a:lnSpc>
              <a:spcBef>
                <a:spcPts val="500"/>
              </a:spcBef>
              <a:spcAft>
                <a:spcPts val="0"/>
              </a:spcAft>
              <a:buClr>
                <a:srgbClr val="292B2E"/>
              </a:buClr>
              <a:buSzPts val="1800"/>
              <a:buChar char="•"/>
              <a:defRPr sz="1800">
                <a:solidFill>
                  <a:srgbClr val="292B2E"/>
                </a:solidFill>
              </a:defRPr>
            </a:lvl4pPr>
            <a:lvl5pPr indent="-342900" lvl="4" marL="2286000" algn="l">
              <a:lnSpc>
                <a:spcPct val="90000"/>
              </a:lnSpc>
              <a:spcBef>
                <a:spcPts val="500"/>
              </a:spcBef>
              <a:spcAft>
                <a:spcPts val="0"/>
              </a:spcAft>
              <a:buClr>
                <a:srgbClr val="292B2E"/>
              </a:buClr>
              <a:buSzPts val="1800"/>
              <a:buChar char="•"/>
              <a:defRPr sz="1800">
                <a:solidFill>
                  <a:srgbClr val="292B2E"/>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21" name="Google Shape;521;p53"/>
          <p:cNvPicPr preferRelativeResize="0"/>
          <p:nvPr/>
        </p:nvPicPr>
        <p:blipFill rotWithShape="1">
          <a:blip r:embed="rId2">
            <a:alphaModFix/>
          </a:blip>
          <a:srcRect b="0" l="0" r="0" t="0"/>
          <a:stretch/>
        </p:blipFill>
        <p:spPr>
          <a:xfrm>
            <a:off x="10972325" y="6269406"/>
            <a:ext cx="731700" cy="413759"/>
          </a:xfrm>
          <a:prstGeom prst="rect">
            <a:avLst/>
          </a:prstGeom>
          <a:noFill/>
          <a:ln>
            <a:noFill/>
          </a:ln>
        </p:spPr>
      </p:pic>
      <p:pic>
        <p:nvPicPr>
          <p:cNvPr id="522" name="Google Shape;522;p53"/>
          <p:cNvPicPr preferRelativeResize="0"/>
          <p:nvPr/>
        </p:nvPicPr>
        <p:blipFill rotWithShape="1">
          <a:blip r:embed="rId3">
            <a:alphaModFix/>
          </a:blip>
          <a:srcRect b="0" l="0" r="0" t="0"/>
          <a:stretch/>
        </p:blipFill>
        <p:spPr>
          <a:xfrm>
            <a:off x="7213600" y="0"/>
            <a:ext cx="4978400" cy="4876800"/>
          </a:xfrm>
          <a:prstGeom prst="rect">
            <a:avLst/>
          </a:prstGeom>
          <a:noFill/>
          <a:ln>
            <a:noFill/>
          </a:ln>
        </p:spPr>
      </p:pic>
      <p:sp>
        <p:nvSpPr>
          <p:cNvPr id="523" name="Google Shape;523;p5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757070"/>
                </a:solidFill>
              </a:defRPr>
            </a:lvl1pPr>
            <a:lvl2pPr lvl="1" rtl="0">
              <a:buNone/>
              <a:defRPr sz="1300">
                <a:solidFill>
                  <a:srgbClr val="757070"/>
                </a:solidFill>
              </a:defRPr>
            </a:lvl2pPr>
            <a:lvl3pPr lvl="2" rtl="0">
              <a:buNone/>
              <a:defRPr sz="1300">
                <a:solidFill>
                  <a:srgbClr val="757070"/>
                </a:solidFill>
              </a:defRPr>
            </a:lvl3pPr>
            <a:lvl4pPr lvl="3" rtl="0">
              <a:buNone/>
              <a:defRPr sz="1300">
                <a:solidFill>
                  <a:srgbClr val="757070"/>
                </a:solidFill>
              </a:defRPr>
            </a:lvl4pPr>
            <a:lvl5pPr lvl="4" rtl="0">
              <a:buNone/>
              <a:defRPr sz="1300">
                <a:solidFill>
                  <a:srgbClr val="757070"/>
                </a:solidFill>
              </a:defRPr>
            </a:lvl5pPr>
            <a:lvl6pPr lvl="5" rtl="0">
              <a:buNone/>
              <a:defRPr sz="1300">
                <a:solidFill>
                  <a:srgbClr val="757070"/>
                </a:solidFill>
              </a:defRPr>
            </a:lvl6pPr>
            <a:lvl7pPr lvl="6" rtl="0">
              <a:buNone/>
              <a:defRPr sz="1300">
                <a:solidFill>
                  <a:srgbClr val="757070"/>
                </a:solidFill>
              </a:defRPr>
            </a:lvl7pPr>
            <a:lvl8pPr lvl="7" rtl="0">
              <a:buNone/>
              <a:defRPr sz="1300">
                <a:solidFill>
                  <a:srgbClr val="757070"/>
                </a:solidFill>
              </a:defRPr>
            </a:lvl8pPr>
            <a:lvl9pPr lvl="8" rtl="0">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 Blank-Slide-Project Detail v.6">
  <p:cSld name="Blank-Slide-Road">
    <p:spTree>
      <p:nvGrpSpPr>
        <p:cNvPr id="524" name="Shape 524"/>
        <p:cNvGrpSpPr/>
        <p:nvPr/>
      </p:nvGrpSpPr>
      <p:grpSpPr>
        <a:xfrm>
          <a:off x="0" y="0"/>
          <a:ext cx="0" cy="0"/>
          <a:chOff x="0" y="0"/>
          <a:chExt cx="0" cy="0"/>
        </a:xfrm>
      </p:grpSpPr>
      <p:pic>
        <p:nvPicPr>
          <p:cNvPr id="525" name="Google Shape;525;p54"/>
          <p:cNvPicPr preferRelativeResize="0"/>
          <p:nvPr/>
        </p:nvPicPr>
        <p:blipFill rotWithShape="1">
          <a:blip r:embed="rId2">
            <a:alphaModFix/>
          </a:blip>
          <a:srcRect b="0" l="0" r="0" t="0"/>
          <a:stretch/>
        </p:blipFill>
        <p:spPr>
          <a:xfrm>
            <a:off x="-5762" y="0"/>
            <a:ext cx="3848100" cy="6858000"/>
          </a:xfrm>
          <a:prstGeom prst="rect">
            <a:avLst/>
          </a:prstGeom>
          <a:noFill/>
          <a:ln>
            <a:noFill/>
          </a:ln>
        </p:spPr>
      </p:pic>
      <p:sp>
        <p:nvSpPr>
          <p:cNvPr id="526" name="Google Shape;526;p54"/>
          <p:cNvSpPr txBox="1"/>
          <p:nvPr>
            <p:ph idx="1" type="body"/>
          </p:nvPr>
        </p:nvSpPr>
        <p:spPr>
          <a:xfrm>
            <a:off x="4115877" y="1665196"/>
            <a:ext cx="2489200" cy="86899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FBC877"/>
              </a:buClr>
              <a:buSzPts val="6000"/>
              <a:buNone/>
              <a:defRPr b="1" sz="6000">
                <a:solidFill>
                  <a:srgbClr val="FBC877"/>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27" name="Google Shape;527;p54"/>
          <p:cNvCxnSpPr/>
          <p:nvPr/>
        </p:nvCxnSpPr>
        <p:spPr>
          <a:xfrm>
            <a:off x="4115877" y="1498445"/>
            <a:ext cx="2543010" cy="0"/>
          </a:xfrm>
          <a:prstGeom prst="straightConnector1">
            <a:avLst/>
          </a:prstGeom>
          <a:noFill/>
          <a:ln cap="flat" cmpd="sng" w="38100">
            <a:solidFill>
              <a:srgbClr val="FBC877"/>
            </a:solidFill>
            <a:prstDash val="solid"/>
            <a:miter lim="800000"/>
            <a:headEnd len="sm" w="sm" type="none"/>
            <a:tailEnd len="sm" w="sm" type="none"/>
          </a:ln>
        </p:spPr>
      </p:cxnSp>
      <p:pic>
        <p:nvPicPr>
          <p:cNvPr id="528" name="Google Shape;528;p54"/>
          <p:cNvPicPr preferRelativeResize="0"/>
          <p:nvPr/>
        </p:nvPicPr>
        <p:blipFill rotWithShape="1">
          <a:blip r:embed="rId3">
            <a:alphaModFix/>
          </a:blip>
          <a:srcRect b="0" l="0" r="0" t="0"/>
          <a:stretch/>
        </p:blipFill>
        <p:spPr>
          <a:xfrm>
            <a:off x="1606066" y="5648509"/>
            <a:ext cx="651741" cy="368544"/>
          </a:xfrm>
          <a:prstGeom prst="rect">
            <a:avLst/>
          </a:prstGeom>
          <a:noFill/>
          <a:ln>
            <a:noFill/>
          </a:ln>
        </p:spPr>
      </p:pic>
      <p:sp>
        <p:nvSpPr>
          <p:cNvPr id="529" name="Google Shape;529;p54"/>
          <p:cNvSpPr txBox="1"/>
          <p:nvPr>
            <p:ph idx="2" type="body"/>
          </p:nvPr>
        </p:nvSpPr>
        <p:spPr>
          <a:xfrm>
            <a:off x="4069948" y="2776100"/>
            <a:ext cx="7904933" cy="339923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2pPr>
            <a:lvl3pPr indent="-342900" lvl="2" marL="1371600" algn="l">
              <a:lnSpc>
                <a:spcPct val="90000"/>
              </a:lnSpc>
              <a:spcBef>
                <a:spcPts val="5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3pPr>
            <a:lvl4pPr indent="-342900" lvl="3" marL="1828800" algn="l">
              <a:lnSpc>
                <a:spcPct val="90000"/>
              </a:lnSpc>
              <a:spcBef>
                <a:spcPts val="5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4pPr>
            <a:lvl5pPr indent="-342900" lvl="4" marL="2286000" algn="l">
              <a:lnSpc>
                <a:spcPct val="90000"/>
              </a:lnSpc>
              <a:spcBef>
                <a:spcPts val="500"/>
              </a:spcBef>
              <a:spcAft>
                <a:spcPts val="0"/>
              </a:spcAft>
              <a:buClr>
                <a:srgbClr val="757070"/>
              </a:buClr>
              <a:buSzPts val="1800"/>
              <a:buChar char="•"/>
              <a:defRPr sz="1800">
                <a:solidFill>
                  <a:srgbClr val="757070"/>
                </a:solidFill>
                <a:latin typeface="Barlow Condensed"/>
                <a:ea typeface="Barlow Condensed"/>
                <a:cs typeface="Barlow Condensed"/>
                <a:sym typeface="Barlow Condensed"/>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30" name="Google Shape;530;p54"/>
          <p:cNvPicPr preferRelativeResize="0"/>
          <p:nvPr/>
        </p:nvPicPr>
        <p:blipFill rotWithShape="1">
          <a:blip r:embed="rId4">
            <a:alphaModFix/>
          </a:blip>
          <a:srcRect b="0" l="0" r="0" t="0"/>
          <a:stretch/>
        </p:blipFill>
        <p:spPr>
          <a:xfrm>
            <a:off x="538453" y="1177178"/>
            <a:ext cx="2768600" cy="3695700"/>
          </a:xfrm>
          <a:prstGeom prst="rect">
            <a:avLst/>
          </a:prstGeom>
          <a:noFill/>
          <a:ln>
            <a:noFill/>
          </a:ln>
        </p:spPr>
      </p:pic>
      <p:sp>
        <p:nvSpPr>
          <p:cNvPr id="531" name="Google Shape;531;p5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757070"/>
                </a:solidFill>
              </a:defRPr>
            </a:lvl1pPr>
            <a:lvl2pPr lvl="1" rtl="0">
              <a:buNone/>
              <a:defRPr sz="1300">
                <a:solidFill>
                  <a:srgbClr val="757070"/>
                </a:solidFill>
              </a:defRPr>
            </a:lvl2pPr>
            <a:lvl3pPr lvl="2" rtl="0">
              <a:buNone/>
              <a:defRPr sz="1300">
                <a:solidFill>
                  <a:srgbClr val="757070"/>
                </a:solidFill>
              </a:defRPr>
            </a:lvl3pPr>
            <a:lvl4pPr lvl="3" rtl="0">
              <a:buNone/>
              <a:defRPr sz="1300">
                <a:solidFill>
                  <a:srgbClr val="757070"/>
                </a:solidFill>
              </a:defRPr>
            </a:lvl4pPr>
            <a:lvl5pPr lvl="4" rtl="0">
              <a:buNone/>
              <a:defRPr sz="1300">
                <a:solidFill>
                  <a:srgbClr val="757070"/>
                </a:solidFill>
              </a:defRPr>
            </a:lvl5pPr>
            <a:lvl6pPr lvl="5" rtl="0">
              <a:buNone/>
              <a:defRPr sz="1300">
                <a:solidFill>
                  <a:srgbClr val="757070"/>
                </a:solidFill>
              </a:defRPr>
            </a:lvl6pPr>
            <a:lvl7pPr lvl="6" rtl="0">
              <a:buNone/>
              <a:defRPr sz="1300">
                <a:solidFill>
                  <a:srgbClr val="757070"/>
                </a:solidFill>
              </a:defRPr>
            </a:lvl7pPr>
            <a:lvl8pPr lvl="7" rtl="0">
              <a:buNone/>
              <a:defRPr sz="1300">
                <a:solidFill>
                  <a:srgbClr val="757070"/>
                </a:solidFill>
              </a:defRPr>
            </a:lvl8pPr>
            <a:lvl9pPr lvl="8" rtl="0">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 Blank-Slide-Project Detail v.7">
  <p:cSld name="Blank-Slide-Road-2">
    <p:spTree>
      <p:nvGrpSpPr>
        <p:cNvPr id="532" name="Shape 532"/>
        <p:cNvGrpSpPr/>
        <p:nvPr/>
      </p:nvGrpSpPr>
      <p:grpSpPr>
        <a:xfrm>
          <a:off x="0" y="0"/>
          <a:ext cx="0" cy="0"/>
          <a:chOff x="0" y="0"/>
          <a:chExt cx="0" cy="0"/>
        </a:xfrm>
      </p:grpSpPr>
      <p:pic>
        <p:nvPicPr>
          <p:cNvPr id="533" name="Google Shape;533;p55"/>
          <p:cNvPicPr preferRelativeResize="0"/>
          <p:nvPr/>
        </p:nvPicPr>
        <p:blipFill rotWithShape="1">
          <a:blip r:embed="rId2">
            <a:alphaModFix/>
          </a:blip>
          <a:srcRect b="0" l="0" r="0" t="0"/>
          <a:stretch/>
        </p:blipFill>
        <p:spPr>
          <a:xfrm>
            <a:off x="-5762" y="0"/>
            <a:ext cx="3848100" cy="6858000"/>
          </a:xfrm>
          <a:prstGeom prst="rect">
            <a:avLst/>
          </a:prstGeom>
          <a:noFill/>
          <a:ln>
            <a:noFill/>
          </a:ln>
        </p:spPr>
      </p:pic>
      <p:sp>
        <p:nvSpPr>
          <p:cNvPr id="534" name="Google Shape;534;p55"/>
          <p:cNvSpPr txBox="1"/>
          <p:nvPr>
            <p:ph idx="1" type="body"/>
          </p:nvPr>
        </p:nvSpPr>
        <p:spPr>
          <a:xfrm>
            <a:off x="500031" y="1736064"/>
            <a:ext cx="2489200" cy="86899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FBC877"/>
              </a:buClr>
              <a:buSzPts val="6000"/>
              <a:buNone/>
              <a:defRPr b="1" sz="6000">
                <a:solidFill>
                  <a:srgbClr val="FBC877"/>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35" name="Google Shape;535;p55"/>
          <p:cNvCxnSpPr/>
          <p:nvPr/>
        </p:nvCxnSpPr>
        <p:spPr>
          <a:xfrm>
            <a:off x="446221" y="1611180"/>
            <a:ext cx="2543010" cy="0"/>
          </a:xfrm>
          <a:prstGeom prst="straightConnector1">
            <a:avLst/>
          </a:prstGeom>
          <a:noFill/>
          <a:ln cap="flat" cmpd="sng" w="38100">
            <a:solidFill>
              <a:srgbClr val="FBC877"/>
            </a:solidFill>
            <a:prstDash val="solid"/>
            <a:miter lim="800000"/>
            <a:headEnd len="sm" w="sm" type="none"/>
            <a:tailEnd len="sm" w="sm" type="none"/>
          </a:ln>
        </p:spPr>
      </p:cxnSp>
      <p:sp>
        <p:nvSpPr>
          <p:cNvPr id="536" name="Google Shape;536;p55"/>
          <p:cNvSpPr txBox="1"/>
          <p:nvPr>
            <p:ph idx="2" type="body"/>
          </p:nvPr>
        </p:nvSpPr>
        <p:spPr>
          <a:xfrm>
            <a:off x="4183692" y="1736064"/>
            <a:ext cx="7690981" cy="3765919"/>
          </a:xfrm>
          <a:prstGeom prst="rect">
            <a:avLst/>
          </a:prstGeom>
          <a:noFill/>
          <a:ln>
            <a:noFill/>
          </a:ln>
        </p:spPr>
        <p:txBody>
          <a:bodyPr anchorCtr="0" anchor="t" bIns="45700" lIns="91425" spcFirstLastPara="1" rIns="91425" wrap="square" tIns="45700">
            <a:noAutofit/>
          </a:bodyPr>
          <a:lstStyle>
            <a:lvl1pPr indent="-228600" lvl="0" marL="457200" marR="0" algn="just">
              <a:lnSpc>
                <a:spcPct val="90000"/>
              </a:lnSpc>
              <a:spcBef>
                <a:spcPts val="1000"/>
              </a:spcBef>
              <a:spcAft>
                <a:spcPts val="0"/>
              </a:spcAft>
              <a:buClr>
                <a:srgbClr val="757070"/>
              </a:buClr>
              <a:buSzPts val="1800"/>
              <a:buFont typeface="Arial"/>
              <a:buNone/>
              <a:defRPr sz="18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37" name="Google Shape;537;p55"/>
          <p:cNvPicPr preferRelativeResize="0"/>
          <p:nvPr/>
        </p:nvPicPr>
        <p:blipFill rotWithShape="1">
          <a:blip r:embed="rId3">
            <a:alphaModFix/>
          </a:blip>
          <a:srcRect b="0" l="0" r="0" t="0"/>
          <a:stretch/>
        </p:blipFill>
        <p:spPr>
          <a:xfrm>
            <a:off x="514323" y="2965848"/>
            <a:ext cx="2768600" cy="3695700"/>
          </a:xfrm>
          <a:prstGeom prst="rect">
            <a:avLst/>
          </a:prstGeom>
          <a:noFill/>
          <a:ln>
            <a:noFill/>
          </a:ln>
        </p:spPr>
      </p:pic>
      <p:pic>
        <p:nvPicPr>
          <p:cNvPr id="538" name="Google Shape;538;p55"/>
          <p:cNvPicPr preferRelativeResize="0"/>
          <p:nvPr/>
        </p:nvPicPr>
        <p:blipFill rotWithShape="1">
          <a:blip r:embed="rId4">
            <a:alphaModFix/>
          </a:blip>
          <a:srcRect b="0" l="0" r="0" t="0"/>
          <a:stretch/>
        </p:blipFill>
        <p:spPr>
          <a:xfrm>
            <a:off x="1606066" y="5648509"/>
            <a:ext cx="651741" cy="368544"/>
          </a:xfrm>
          <a:prstGeom prst="rect">
            <a:avLst/>
          </a:prstGeom>
          <a:noFill/>
          <a:ln>
            <a:noFill/>
          </a:ln>
        </p:spPr>
      </p:pic>
      <p:sp>
        <p:nvSpPr>
          <p:cNvPr id="539" name="Google Shape;539;p5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757070"/>
                </a:solidFill>
              </a:defRPr>
            </a:lvl1pPr>
            <a:lvl2pPr lvl="1" rtl="0">
              <a:buNone/>
              <a:defRPr sz="1300">
                <a:solidFill>
                  <a:srgbClr val="757070"/>
                </a:solidFill>
              </a:defRPr>
            </a:lvl2pPr>
            <a:lvl3pPr lvl="2" rtl="0">
              <a:buNone/>
              <a:defRPr sz="1300">
                <a:solidFill>
                  <a:srgbClr val="757070"/>
                </a:solidFill>
              </a:defRPr>
            </a:lvl3pPr>
            <a:lvl4pPr lvl="3" rtl="0">
              <a:buNone/>
              <a:defRPr sz="1300">
                <a:solidFill>
                  <a:srgbClr val="757070"/>
                </a:solidFill>
              </a:defRPr>
            </a:lvl4pPr>
            <a:lvl5pPr lvl="4" rtl="0">
              <a:buNone/>
              <a:defRPr sz="1300">
                <a:solidFill>
                  <a:srgbClr val="757070"/>
                </a:solidFill>
              </a:defRPr>
            </a:lvl5pPr>
            <a:lvl6pPr lvl="5" rtl="0">
              <a:buNone/>
              <a:defRPr sz="1300">
                <a:solidFill>
                  <a:srgbClr val="757070"/>
                </a:solidFill>
              </a:defRPr>
            </a:lvl6pPr>
            <a:lvl7pPr lvl="6" rtl="0">
              <a:buNone/>
              <a:defRPr sz="1300">
                <a:solidFill>
                  <a:srgbClr val="757070"/>
                </a:solidFill>
              </a:defRPr>
            </a:lvl7pPr>
            <a:lvl8pPr lvl="7" rtl="0">
              <a:buNone/>
              <a:defRPr sz="1300">
                <a:solidFill>
                  <a:srgbClr val="757070"/>
                </a:solidFill>
              </a:defRPr>
            </a:lvl8pPr>
            <a:lvl9pPr lvl="8" rtl="0">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 Blank-Slide-Project Detail v.8">
  <p:cSld name="Blank-Slide-Road-3">
    <p:spTree>
      <p:nvGrpSpPr>
        <p:cNvPr id="540" name="Shape 540"/>
        <p:cNvGrpSpPr/>
        <p:nvPr/>
      </p:nvGrpSpPr>
      <p:grpSpPr>
        <a:xfrm>
          <a:off x="0" y="0"/>
          <a:ext cx="0" cy="0"/>
          <a:chOff x="0" y="0"/>
          <a:chExt cx="0" cy="0"/>
        </a:xfrm>
      </p:grpSpPr>
      <p:sp>
        <p:nvSpPr>
          <p:cNvPr id="541" name="Google Shape;541;p56"/>
          <p:cNvSpPr txBox="1"/>
          <p:nvPr>
            <p:ph idx="1" type="body"/>
          </p:nvPr>
        </p:nvSpPr>
        <p:spPr>
          <a:xfrm>
            <a:off x="456184" y="525621"/>
            <a:ext cx="2489200" cy="86899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6000"/>
              <a:buNone/>
              <a:defRPr b="1" sz="6000">
                <a:solidFill>
                  <a:schemeClr val="lt1"/>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2" name="Google Shape;542;p56"/>
          <p:cNvSpPr txBox="1"/>
          <p:nvPr>
            <p:ph idx="2" type="body"/>
          </p:nvPr>
        </p:nvSpPr>
        <p:spPr>
          <a:xfrm>
            <a:off x="6587171" y="400050"/>
            <a:ext cx="3966527" cy="446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2800"/>
              <a:buNone/>
              <a:defRPr>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3" name="Google Shape;543;p56"/>
          <p:cNvSpPr txBox="1"/>
          <p:nvPr>
            <p:ph idx="3" type="body"/>
          </p:nvPr>
        </p:nvSpPr>
        <p:spPr>
          <a:xfrm>
            <a:off x="1410304" y="5021263"/>
            <a:ext cx="3966527" cy="446087"/>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3A3838"/>
              </a:buClr>
              <a:buSzPts val="2800"/>
              <a:buNone/>
              <a:defRPr>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4" name="Google Shape;544;p56"/>
          <p:cNvSpPr txBox="1"/>
          <p:nvPr>
            <p:ph idx="4" type="body"/>
          </p:nvPr>
        </p:nvSpPr>
        <p:spPr>
          <a:xfrm>
            <a:off x="8503920" y="3769756"/>
            <a:ext cx="3437541" cy="446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3A3838"/>
              </a:buClr>
              <a:buSzPts val="2800"/>
              <a:buNone/>
              <a:defRPr>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 name="Google Shape;545;p56"/>
          <p:cNvSpPr txBox="1"/>
          <p:nvPr>
            <p:ph idx="5" type="body"/>
          </p:nvPr>
        </p:nvSpPr>
        <p:spPr>
          <a:xfrm>
            <a:off x="6587171" y="878285"/>
            <a:ext cx="3966527" cy="446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700"/>
              <a:buNone/>
              <a:defRPr sz="17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6" name="Google Shape;546;p56"/>
          <p:cNvSpPr txBox="1"/>
          <p:nvPr>
            <p:ph idx="6" type="body"/>
          </p:nvPr>
        </p:nvSpPr>
        <p:spPr>
          <a:xfrm>
            <a:off x="8503920" y="4247991"/>
            <a:ext cx="3437541" cy="446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070"/>
              </a:buClr>
              <a:buSzPts val="1700"/>
              <a:buNone/>
              <a:defRPr sz="17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7" name="Google Shape;547;p56"/>
          <p:cNvSpPr txBox="1"/>
          <p:nvPr>
            <p:ph idx="7" type="body"/>
          </p:nvPr>
        </p:nvSpPr>
        <p:spPr>
          <a:xfrm>
            <a:off x="1410304" y="5501164"/>
            <a:ext cx="3966527" cy="446087"/>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757070"/>
              </a:buClr>
              <a:buSzPts val="1700"/>
              <a:buNone/>
              <a:defRPr sz="17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48" name="Google Shape;548;p56"/>
          <p:cNvPicPr preferRelativeResize="0"/>
          <p:nvPr/>
        </p:nvPicPr>
        <p:blipFill rotWithShape="1">
          <a:blip r:embed="rId2">
            <a:alphaModFix/>
          </a:blip>
          <a:srcRect b="0" l="0" r="0" t="0"/>
          <a:stretch/>
        </p:blipFill>
        <p:spPr>
          <a:xfrm>
            <a:off x="3831771" y="406400"/>
            <a:ext cx="4495800" cy="6045200"/>
          </a:xfrm>
          <a:prstGeom prst="rect">
            <a:avLst/>
          </a:prstGeom>
          <a:noFill/>
          <a:ln>
            <a:noFill/>
          </a:ln>
        </p:spPr>
      </p:pic>
      <p:sp>
        <p:nvSpPr>
          <p:cNvPr id="549" name="Google Shape;549;p5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666666"/>
                </a:solidFill>
              </a:defRPr>
            </a:lvl1pPr>
            <a:lvl2pPr lvl="1">
              <a:buNone/>
              <a:defRPr sz="1300">
                <a:solidFill>
                  <a:srgbClr val="666666"/>
                </a:solidFill>
              </a:defRPr>
            </a:lvl2pPr>
            <a:lvl3pPr lvl="2">
              <a:buNone/>
              <a:defRPr sz="1300">
                <a:solidFill>
                  <a:srgbClr val="666666"/>
                </a:solidFill>
              </a:defRPr>
            </a:lvl3pPr>
            <a:lvl4pPr lvl="3">
              <a:buNone/>
              <a:defRPr sz="1300">
                <a:solidFill>
                  <a:srgbClr val="666666"/>
                </a:solidFill>
              </a:defRPr>
            </a:lvl4pPr>
            <a:lvl5pPr lvl="4">
              <a:buNone/>
              <a:defRPr sz="1300">
                <a:solidFill>
                  <a:srgbClr val="666666"/>
                </a:solidFill>
              </a:defRPr>
            </a:lvl5pPr>
            <a:lvl6pPr lvl="5">
              <a:buNone/>
              <a:defRPr sz="1300">
                <a:solidFill>
                  <a:srgbClr val="666666"/>
                </a:solidFill>
              </a:defRPr>
            </a:lvl6pPr>
            <a:lvl7pPr lvl="6">
              <a:buNone/>
              <a:defRPr sz="1300">
                <a:solidFill>
                  <a:srgbClr val="666666"/>
                </a:solidFill>
              </a:defRPr>
            </a:lvl7pPr>
            <a:lvl8pPr lvl="7">
              <a:buNone/>
              <a:defRPr sz="1300">
                <a:solidFill>
                  <a:srgbClr val="666666"/>
                </a:solidFill>
              </a:defRPr>
            </a:lvl8pPr>
            <a:lvl9pPr lvl="8">
              <a:buNone/>
              <a:defRPr sz="1300">
                <a:solidFill>
                  <a:srgbClr val="666666"/>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 Blank-Slide-Project Detail v.9">
  <p:cSld name="Blank-Slide-Water-2_1">
    <p:bg>
      <p:bgPr>
        <a:solidFill>
          <a:srgbClr val="FFFFFF"/>
        </a:solidFill>
      </p:bgPr>
    </p:bg>
    <p:spTree>
      <p:nvGrpSpPr>
        <p:cNvPr id="550" name="Shape 550"/>
        <p:cNvGrpSpPr/>
        <p:nvPr/>
      </p:nvGrpSpPr>
      <p:grpSpPr>
        <a:xfrm>
          <a:off x="0" y="0"/>
          <a:ext cx="0" cy="0"/>
          <a:chOff x="0" y="0"/>
          <a:chExt cx="0" cy="0"/>
        </a:xfrm>
      </p:grpSpPr>
      <p:sp>
        <p:nvSpPr>
          <p:cNvPr id="551" name="Google Shape;551;p57"/>
          <p:cNvSpPr txBox="1"/>
          <p:nvPr>
            <p:ph idx="1" type="body"/>
          </p:nvPr>
        </p:nvSpPr>
        <p:spPr>
          <a:xfrm>
            <a:off x="266700" y="2383425"/>
            <a:ext cx="5715600" cy="4299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3A3838"/>
              </a:buClr>
              <a:buSzPts val="1800"/>
              <a:buFont typeface="Barlow Condensed"/>
              <a:buNone/>
              <a:defRPr i="0" sz="1800">
                <a:solidFill>
                  <a:srgbClr val="3A3838"/>
                </a:solidFill>
              </a:defRPr>
            </a:lvl1pPr>
            <a:lvl2pPr indent="-342900" lvl="1" marL="914400" rtl="0" algn="l">
              <a:lnSpc>
                <a:spcPct val="90000"/>
              </a:lnSpc>
              <a:spcBef>
                <a:spcPts val="500"/>
              </a:spcBef>
              <a:spcAft>
                <a:spcPts val="0"/>
              </a:spcAft>
              <a:buClr>
                <a:srgbClr val="3A3838"/>
              </a:buClr>
              <a:buSzPts val="1800"/>
              <a:buFont typeface="Barlow Condensed"/>
              <a:buChar char="•"/>
              <a:defRPr/>
            </a:lvl2pPr>
            <a:lvl3pPr indent="-342900" lvl="2" marL="1371600" rtl="0" algn="l">
              <a:lnSpc>
                <a:spcPct val="90000"/>
              </a:lnSpc>
              <a:spcBef>
                <a:spcPts val="500"/>
              </a:spcBef>
              <a:spcAft>
                <a:spcPts val="0"/>
              </a:spcAft>
              <a:buClr>
                <a:srgbClr val="3A3838"/>
              </a:buClr>
              <a:buSzPts val="1800"/>
              <a:buFont typeface="Barlow Condensed"/>
              <a:buChar char="•"/>
              <a:defRPr/>
            </a:lvl3pPr>
            <a:lvl4pPr indent="-342900" lvl="3" marL="1828800" rtl="0" algn="l">
              <a:lnSpc>
                <a:spcPct val="90000"/>
              </a:lnSpc>
              <a:spcBef>
                <a:spcPts val="500"/>
              </a:spcBef>
              <a:spcAft>
                <a:spcPts val="0"/>
              </a:spcAft>
              <a:buClr>
                <a:srgbClr val="3A3838"/>
              </a:buClr>
              <a:buSzPts val="1800"/>
              <a:buFont typeface="Barlow Condensed"/>
              <a:buChar char="•"/>
              <a:defRPr/>
            </a:lvl4pPr>
            <a:lvl5pPr indent="-342900" lvl="4" marL="2286000" rtl="0" algn="l">
              <a:lnSpc>
                <a:spcPct val="90000"/>
              </a:lnSpc>
              <a:spcBef>
                <a:spcPts val="500"/>
              </a:spcBef>
              <a:spcAft>
                <a:spcPts val="0"/>
              </a:spcAft>
              <a:buClr>
                <a:srgbClr val="3A3838"/>
              </a:buClr>
              <a:buSzPts val="1800"/>
              <a:buFont typeface="Barlow Condensed"/>
              <a:buChar char="•"/>
              <a:defRPr/>
            </a:lvl5pPr>
            <a:lvl6pPr indent="-342900" lvl="5" marL="2743200" rtl="0" algn="l">
              <a:lnSpc>
                <a:spcPct val="90000"/>
              </a:lnSpc>
              <a:spcBef>
                <a:spcPts val="500"/>
              </a:spcBef>
              <a:spcAft>
                <a:spcPts val="0"/>
              </a:spcAft>
              <a:buClr>
                <a:schemeClr val="dk1"/>
              </a:buClr>
              <a:buSzPts val="1800"/>
              <a:buFont typeface="Barlow Condensed"/>
              <a:buChar char="•"/>
              <a:defRPr>
                <a:latin typeface="Barlow Condensed"/>
                <a:ea typeface="Barlow Condensed"/>
                <a:cs typeface="Barlow Condensed"/>
                <a:sym typeface="Barlow Condensed"/>
              </a:defRPr>
            </a:lvl6pPr>
            <a:lvl7pPr indent="-342900" lvl="6" marL="3200400" rtl="0" algn="l">
              <a:lnSpc>
                <a:spcPct val="90000"/>
              </a:lnSpc>
              <a:spcBef>
                <a:spcPts val="500"/>
              </a:spcBef>
              <a:spcAft>
                <a:spcPts val="0"/>
              </a:spcAft>
              <a:buClr>
                <a:schemeClr val="dk1"/>
              </a:buClr>
              <a:buSzPts val="1800"/>
              <a:buFont typeface="Barlow Condensed"/>
              <a:buChar char="•"/>
              <a:defRPr>
                <a:latin typeface="Barlow Condensed"/>
                <a:ea typeface="Barlow Condensed"/>
                <a:cs typeface="Barlow Condensed"/>
                <a:sym typeface="Barlow Condensed"/>
              </a:defRPr>
            </a:lvl7pPr>
            <a:lvl8pPr indent="-342900" lvl="7" marL="3657600" rtl="0" algn="l">
              <a:lnSpc>
                <a:spcPct val="90000"/>
              </a:lnSpc>
              <a:spcBef>
                <a:spcPts val="500"/>
              </a:spcBef>
              <a:spcAft>
                <a:spcPts val="0"/>
              </a:spcAft>
              <a:buClr>
                <a:schemeClr val="dk1"/>
              </a:buClr>
              <a:buSzPts val="1800"/>
              <a:buFont typeface="Barlow Condensed"/>
              <a:buChar char="•"/>
              <a:defRPr>
                <a:latin typeface="Barlow Condensed"/>
                <a:ea typeface="Barlow Condensed"/>
                <a:cs typeface="Barlow Condensed"/>
                <a:sym typeface="Barlow Condensed"/>
              </a:defRPr>
            </a:lvl8pPr>
            <a:lvl9pPr indent="-342900" lvl="8" marL="4114800" rtl="0" algn="l">
              <a:lnSpc>
                <a:spcPct val="90000"/>
              </a:lnSpc>
              <a:spcBef>
                <a:spcPts val="500"/>
              </a:spcBef>
              <a:spcAft>
                <a:spcPts val="0"/>
              </a:spcAft>
              <a:buClr>
                <a:schemeClr val="dk1"/>
              </a:buClr>
              <a:buSzPts val="1800"/>
              <a:buFont typeface="Barlow Condensed"/>
              <a:buChar char="•"/>
              <a:defRPr>
                <a:latin typeface="Barlow Condensed"/>
                <a:ea typeface="Barlow Condensed"/>
                <a:cs typeface="Barlow Condensed"/>
                <a:sym typeface="Barlow Condensed"/>
              </a:defRPr>
            </a:lvl9pPr>
          </a:lstStyle>
          <a:p/>
        </p:txBody>
      </p:sp>
      <p:cxnSp>
        <p:nvCxnSpPr>
          <p:cNvPr id="552" name="Google Shape;552;p57"/>
          <p:cNvCxnSpPr/>
          <p:nvPr/>
        </p:nvCxnSpPr>
        <p:spPr>
          <a:xfrm>
            <a:off x="419100" y="457200"/>
            <a:ext cx="2543100" cy="0"/>
          </a:xfrm>
          <a:prstGeom prst="straightConnector1">
            <a:avLst/>
          </a:prstGeom>
          <a:noFill/>
          <a:ln cap="flat" cmpd="sng" w="38100">
            <a:solidFill>
              <a:schemeClr val="accent1"/>
            </a:solidFill>
            <a:prstDash val="solid"/>
            <a:miter lim="800000"/>
            <a:headEnd len="sm" w="sm" type="none"/>
            <a:tailEnd len="sm" w="sm" type="none"/>
          </a:ln>
        </p:spPr>
      </p:cxnSp>
      <p:sp>
        <p:nvSpPr>
          <p:cNvPr id="553" name="Google Shape;553;p57"/>
          <p:cNvSpPr txBox="1"/>
          <p:nvPr>
            <p:ph type="title"/>
          </p:nvPr>
        </p:nvSpPr>
        <p:spPr>
          <a:xfrm>
            <a:off x="305375" y="719063"/>
            <a:ext cx="3389700" cy="869100"/>
          </a:xfrm>
          <a:prstGeom prst="rect">
            <a:avLst/>
          </a:prstGeom>
          <a:noFill/>
        </p:spPr>
        <p:txBody>
          <a:bodyPr anchorCtr="0" anchor="ctr" bIns="45700" lIns="91425" spcFirstLastPara="1" rIns="91425" wrap="square" tIns="45700">
            <a:noAutofit/>
          </a:bodyPr>
          <a:lstStyle>
            <a:lvl1pPr lvl="0" rtl="0">
              <a:spcBef>
                <a:spcPts val="0"/>
              </a:spcBef>
              <a:spcAft>
                <a:spcPts val="0"/>
              </a:spcAft>
              <a:buNone/>
              <a:defRPr sz="4800">
                <a:solidFill>
                  <a:schemeClr val="lt1"/>
                </a:solidFill>
              </a:defRPr>
            </a:lvl1pPr>
            <a:lvl2pPr lvl="1" rtl="0">
              <a:spcBef>
                <a:spcPts val="0"/>
              </a:spcBef>
              <a:spcAft>
                <a:spcPts val="0"/>
              </a:spcAft>
              <a:buNone/>
              <a:defRPr b="0" sz="3600">
                <a:solidFill>
                  <a:srgbClr val="D73F3E"/>
                </a:solidFill>
              </a:defRPr>
            </a:lvl2pPr>
            <a:lvl3pPr lvl="2" rtl="0">
              <a:spcBef>
                <a:spcPts val="0"/>
              </a:spcBef>
              <a:spcAft>
                <a:spcPts val="0"/>
              </a:spcAft>
              <a:buNone/>
              <a:defRPr b="0" sz="3600">
                <a:solidFill>
                  <a:srgbClr val="D73F3E"/>
                </a:solidFill>
              </a:defRPr>
            </a:lvl3pPr>
            <a:lvl4pPr lvl="3" rtl="0">
              <a:spcBef>
                <a:spcPts val="0"/>
              </a:spcBef>
              <a:spcAft>
                <a:spcPts val="0"/>
              </a:spcAft>
              <a:buNone/>
              <a:defRPr b="0" sz="3600">
                <a:solidFill>
                  <a:srgbClr val="D73F3E"/>
                </a:solidFill>
              </a:defRPr>
            </a:lvl4pPr>
            <a:lvl5pPr lvl="4" rtl="0">
              <a:spcBef>
                <a:spcPts val="0"/>
              </a:spcBef>
              <a:spcAft>
                <a:spcPts val="0"/>
              </a:spcAft>
              <a:buNone/>
              <a:defRPr b="0" sz="3600">
                <a:solidFill>
                  <a:srgbClr val="D73F3E"/>
                </a:solidFill>
              </a:defRPr>
            </a:lvl5pPr>
            <a:lvl6pPr lvl="5" rtl="0">
              <a:spcBef>
                <a:spcPts val="0"/>
              </a:spcBef>
              <a:spcAft>
                <a:spcPts val="0"/>
              </a:spcAft>
              <a:buNone/>
              <a:defRPr b="0" sz="3600">
                <a:solidFill>
                  <a:srgbClr val="D73F3E"/>
                </a:solidFill>
              </a:defRPr>
            </a:lvl6pPr>
            <a:lvl7pPr lvl="6" rtl="0">
              <a:spcBef>
                <a:spcPts val="0"/>
              </a:spcBef>
              <a:spcAft>
                <a:spcPts val="0"/>
              </a:spcAft>
              <a:buNone/>
              <a:defRPr b="0" sz="3600">
                <a:solidFill>
                  <a:srgbClr val="D73F3E"/>
                </a:solidFill>
              </a:defRPr>
            </a:lvl7pPr>
            <a:lvl8pPr lvl="7" rtl="0">
              <a:spcBef>
                <a:spcPts val="0"/>
              </a:spcBef>
              <a:spcAft>
                <a:spcPts val="0"/>
              </a:spcAft>
              <a:buNone/>
              <a:defRPr b="0" sz="3600">
                <a:solidFill>
                  <a:srgbClr val="D73F3E"/>
                </a:solidFill>
              </a:defRPr>
            </a:lvl8pPr>
            <a:lvl9pPr lvl="8" rtl="0">
              <a:spcBef>
                <a:spcPts val="0"/>
              </a:spcBef>
              <a:spcAft>
                <a:spcPts val="0"/>
              </a:spcAft>
              <a:buNone/>
              <a:defRPr b="0" sz="3600">
                <a:solidFill>
                  <a:srgbClr val="D73F3E"/>
                </a:solidFill>
              </a:defRPr>
            </a:lvl9pPr>
          </a:lstStyle>
          <a:p/>
        </p:txBody>
      </p:sp>
      <p:pic>
        <p:nvPicPr>
          <p:cNvPr id="554" name="Google Shape;554;p57"/>
          <p:cNvPicPr preferRelativeResize="0"/>
          <p:nvPr/>
        </p:nvPicPr>
        <p:blipFill rotWithShape="1">
          <a:blip r:embed="rId2">
            <a:alphaModFix/>
          </a:blip>
          <a:srcRect b="178" l="0" r="4507" t="851"/>
          <a:stretch/>
        </p:blipFill>
        <p:spPr>
          <a:xfrm>
            <a:off x="7871950" y="-175"/>
            <a:ext cx="4322925" cy="6858000"/>
          </a:xfrm>
          <a:prstGeom prst="rect">
            <a:avLst/>
          </a:prstGeom>
          <a:noFill/>
          <a:ln>
            <a:noFill/>
          </a:ln>
        </p:spPr>
      </p:pic>
      <p:sp>
        <p:nvSpPr>
          <p:cNvPr id="555" name="Google Shape;555;p57"/>
          <p:cNvSpPr txBox="1"/>
          <p:nvPr/>
        </p:nvSpPr>
        <p:spPr>
          <a:xfrm>
            <a:off x="11463170" y="6333009"/>
            <a:ext cx="731700" cy="5250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b="1" lang="en-US" sz="1300">
                <a:solidFill>
                  <a:srgbClr val="757070"/>
                </a:solidFill>
                <a:latin typeface="Barlow Condensed"/>
                <a:ea typeface="Barlow Condensed"/>
                <a:cs typeface="Barlow Condensed"/>
                <a:sym typeface="Barlow Condensed"/>
              </a:rPr>
              <a:t>‹#›</a:t>
            </a:fld>
            <a:endParaRPr b="1" sz="1300">
              <a:solidFill>
                <a:srgbClr val="757070"/>
              </a:solidFill>
              <a:latin typeface="Barlow Condensed"/>
              <a:ea typeface="Barlow Condensed"/>
              <a:cs typeface="Barlow Condensed"/>
              <a:sym typeface="Barlow Condensed"/>
            </a:endParaRPr>
          </a:p>
        </p:txBody>
      </p:sp>
      <p:pic>
        <p:nvPicPr>
          <p:cNvPr id="556" name="Google Shape;556;p57"/>
          <p:cNvPicPr preferRelativeResize="0"/>
          <p:nvPr/>
        </p:nvPicPr>
        <p:blipFill rotWithShape="1">
          <a:blip r:embed="rId3">
            <a:alphaModFix/>
          </a:blip>
          <a:srcRect b="0" l="0" r="0" t="0"/>
          <a:stretch/>
        </p:blipFill>
        <p:spPr>
          <a:xfrm>
            <a:off x="10972325" y="6269406"/>
            <a:ext cx="731700" cy="41375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 Photo Gallery">
  <p:cSld name="Photo Gallery">
    <p:bg>
      <p:bgPr>
        <a:solidFill>
          <a:srgbClr val="FFFFFF"/>
        </a:solidFill>
      </p:bgPr>
    </p:bg>
    <p:spTree>
      <p:nvGrpSpPr>
        <p:cNvPr id="557" name="Shape 557"/>
        <p:cNvGrpSpPr/>
        <p:nvPr/>
      </p:nvGrpSpPr>
      <p:grpSpPr>
        <a:xfrm>
          <a:off x="0" y="0"/>
          <a:ext cx="0" cy="0"/>
          <a:chOff x="0" y="0"/>
          <a:chExt cx="0" cy="0"/>
        </a:xfrm>
      </p:grpSpPr>
      <p:sp>
        <p:nvSpPr>
          <p:cNvPr id="558" name="Google Shape;558;p58"/>
          <p:cNvSpPr/>
          <p:nvPr/>
        </p:nvSpPr>
        <p:spPr>
          <a:xfrm>
            <a:off x="0" y="-19875"/>
            <a:ext cx="6105300" cy="3429000"/>
          </a:xfrm>
          <a:prstGeom prst="frame">
            <a:avLst>
              <a:gd fmla="val 12917" name="adj1"/>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9600"/>
              <a:buFont typeface="Calibri"/>
              <a:buNone/>
            </a:pPr>
            <a:r>
              <a:rPr b="0" i="0" lang="en-US" sz="96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559" name="Google Shape;559;p58"/>
          <p:cNvSpPr/>
          <p:nvPr/>
        </p:nvSpPr>
        <p:spPr>
          <a:xfrm>
            <a:off x="6105375" y="-19875"/>
            <a:ext cx="6153000" cy="6885900"/>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Barlow Condensed"/>
              <a:ea typeface="Barlow Condensed"/>
              <a:cs typeface="Barlow Condensed"/>
              <a:sym typeface="Barlow Condensed"/>
            </a:endParaRPr>
          </a:p>
        </p:txBody>
      </p:sp>
      <p:sp>
        <p:nvSpPr>
          <p:cNvPr id="560" name="Google Shape;560;p58"/>
          <p:cNvSpPr txBox="1"/>
          <p:nvPr>
            <p:ph idx="1" type="body"/>
          </p:nvPr>
        </p:nvSpPr>
        <p:spPr>
          <a:xfrm>
            <a:off x="7249259" y="814192"/>
            <a:ext cx="3815017" cy="1076868"/>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3000"/>
              <a:buNone/>
              <a:defRPr b="1" sz="30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58"/>
          <p:cNvSpPr txBox="1"/>
          <p:nvPr/>
        </p:nvSpPr>
        <p:spPr>
          <a:xfrm>
            <a:off x="8752721" y="366580"/>
            <a:ext cx="80809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3C424E"/>
                </a:solidFill>
                <a:latin typeface="Calibri"/>
                <a:ea typeface="Calibri"/>
                <a:cs typeface="Calibri"/>
                <a:sym typeface="Calibri"/>
              </a:rPr>
              <a:t>x</a:t>
            </a:r>
            <a:endParaRPr/>
          </a:p>
        </p:txBody>
      </p:sp>
      <p:sp>
        <p:nvSpPr>
          <p:cNvPr id="562" name="Google Shape;562;p58"/>
          <p:cNvSpPr txBox="1"/>
          <p:nvPr>
            <p:ph idx="2" type="body"/>
          </p:nvPr>
        </p:nvSpPr>
        <p:spPr>
          <a:xfrm>
            <a:off x="6783006" y="2103985"/>
            <a:ext cx="4747525" cy="81228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1600"/>
              <a:buNone/>
              <a:defRPr b="0" i="0" sz="16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3" name="Google Shape;563;p58"/>
          <p:cNvSpPr txBox="1"/>
          <p:nvPr>
            <p:ph idx="3" type="body"/>
          </p:nvPr>
        </p:nvSpPr>
        <p:spPr>
          <a:xfrm>
            <a:off x="7249259" y="4317751"/>
            <a:ext cx="3815017" cy="1076868"/>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3000"/>
              <a:buNone/>
              <a:defRPr b="1" sz="30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64" name="Google Shape;564;p58"/>
          <p:cNvCxnSpPr/>
          <p:nvPr/>
        </p:nvCxnSpPr>
        <p:spPr>
          <a:xfrm>
            <a:off x="6105368" y="3408073"/>
            <a:ext cx="6153150" cy="0"/>
          </a:xfrm>
          <a:prstGeom prst="straightConnector1">
            <a:avLst/>
          </a:prstGeom>
          <a:noFill/>
          <a:ln cap="flat" cmpd="sng" w="9525">
            <a:solidFill>
              <a:srgbClr val="3F3B38"/>
            </a:solidFill>
            <a:prstDash val="solid"/>
            <a:miter lim="800000"/>
            <a:headEnd len="sm" w="sm" type="none"/>
            <a:tailEnd len="sm" w="sm" type="none"/>
          </a:ln>
        </p:spPr>
      </p:cxnSp>
      <p:sp>
        <p:nvSpPr>
          <p:cNvPr id="565" name="Google Shape;565;p58"/>
          <p:cNvSpPr txBox="1"/>
          <p:nvPr>
            <p:ph idx="4" type="body"/>
          </p:nvPr>
        </p:nvSpPr>
        <p:spPr>
          <a:xfrm>
            <a:off x="6783006" y="5607544"/>
            <a:ext cx="4747525" cy="81228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1600"/>
              <a:buNone/>
              <a:defRPr b="0" i="0" sz="16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58"/>
          <p:cNvSpPr txBox="1"/>
          <p:nvPr/>
        </p:nvSpPr>
        <p:spPr>
          <a:xfrm>
            <a:off x="8752721" y="3870139"/>
            <a:ext cx="80809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3C424E"/>
                </a:solidFill>
                <a:latin typeface="Calibri"/>
                <a:ea typeface="Calibri"/>
                <a:cs typeface="Calibri"/>
                <a:sym typeface="Calibri"/>
              </a:rPr>
              <a:t>x</a:t>
            </a:r>
            <a:endParaRPr/>
          </a:p>
        </p:txBody>
      </p:sp>
      <p:pic>
        <p:nvPicPr>
          <p:cNvPr id="567" name="Google Shape;567;p58"/>
          <p:cNvPicPr preferRelativeResize="0"/>
          <p:nvPr/>
        </p:nvPicPr>
        <p:blipFill rotWithShape="1">
          <a:blip r:embed="rId2">
            <a:alphaModFix/>
          </a:blip>
          <a:srcRect b="0" l="0" r="0" t="0"/>
          <a:stretch/>
        </p:blipFill>
        <p:spPr>
          <a:xfrm>
            <a:off x="11428683" y="159700"/>
            <a:ext cx="731700" cy="413759"/>
          </a:xfrm>
          <a:prstGeom prst="rect">
            <a:avLst/>
          </a:prstGeom>
          <a:noFill/>
          <a:ln>
            <a:noFill/>
          </a:ln>
        </p:spPr>
      </p:pic>
      <p:sp>
        <p:nvSpPr>
          <p:cNvPr id="568" name="Google Shape;568;p58"/>
          <p:cNvSpPr/>
          <p:nvPr/>
        </p:nvSpPr>
        <p:spPr>
          <a:xfrm>
            <a:off x="0" y="3408075"/>
            <a:ext cx="6105300" cy="3458100"/>
          </a:xfrm>
          <a:prstGeom prst="frame">
            <a:avLst>
              <a:gd fmla="val 12917" name="adj1"/>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9600"/>
              <a:buFont typeface="Calibri"/>
              <a:buNone/>
            </a:pPr>
            <a:r>
              <a:rPr b="0" i="0" lang="en-US" sz="96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569" name="Google Shape;569;p5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 Photo Gallery v.2">
  <p:cSld name="Photo Gallery-2">
    <p:bg>
      <p:bgPr>
        <a:solidFill>
          <a:srgbClr val="FFFFFF"/>
        </a:solidFill>
      </p:bgPr>
    </p:bg>
    <p:spTree>
      <p:nvGrpSpPr>
        <p:cNvPr id="570" name="Shape 570"/>
        <p:cNvGrpSpPr/>
        <p:nvPr/>
      </p:nvGrpSpPr>
      <p:grpSpPr>
        <a:xfrm>
          <a:off x="0" y="0"/>
          <a:ext cx="0" cy="0"/>
          <a:chOff x="0" y="0"/>
          <a:chExt cx="0" cy="0"/>
        </a:xfrm>
      </p:grpSpPr>
      <p:sp>
        <p:nvSpPr>
          <p:cNvPr id="571" name="Google Shape;571;p59"/>
          <p:cNvSpPr/>
          <p:nvPr/>
        </p:nvSpPr>
        <p:spPr>
          <a:xfrm>
            <a:off x="-34373" y="-18539"/>
            <a:ext cx="6153150" cy="6885881"/>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Barlow Condensed"/>
              <a:ea typeface="Barlow Condensed"/>
              <a:cs typeface="Barlow Condensed"/>
              <a:sym typeface="Barlow Condensed"/>
            </a:endParaRPr>
          </a:p>
        </p:txBody>
      </p:sp>
      <p:sp>
        <p:nvSpPr>
          <p:cNvPr id="572" name="Google Shape;572;p59"/>
          <p:cNvSpPr txBox="1"/>
          <p:nvPr>
            <p:ph idx="1" type="body"/>
          </p:nvPr>
        </p:nvSpPr>
        <p:spPr>
          <a:xfrm>
            <a:off x="1109518" y="815531"/>
            <a:ext cx="3815017" cy="1076868"/>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3000"/>
              <a:buNone/>
              <a:defRPr b="1" sz="30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3" name="Google Shape;573;p59"/>
          <p:cNvSpPr txBox="1"/>
          <p:nvPr/>
        </p:nvSpPr>
        <p:spPr>
          <a:xfrm>
            <a:off x="2612980" y="367919"/>
            <a:ext cx="80809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3C424E"/>
                </a:solidFill>
                <a:latin typeface="Calibri"/>
                <a:ea typeface="Calibri"/>
                <a:cs typeface="Calibri"/>
                <a:sym typeface="Calibri"/>
              </a:rPr>
              <a:t>x</a:t>
            </a:r>
            <a:endParaRPr/>
          </a:p>
        </p:txBody>
      </p:sp>
      <p:sp>
        <p:nvSpPr>
          <p:cNvPr id="574" name="Google Shape;574;p59"/>
          <p:cNvSpPr txBox="1"/>
          <p:nvPr>
            <p:ph idx="2" type="body"/>
          </p:nvPr>
        </p:nvSpPr>
        <p:spPr>
          <a:xfrm>
            <a:off x="643265" y="2105324"/>
            <a:ext cx="4747525" cy="81228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1600"/>
              <a:buNone/>
              <a:defRPr b="0" i="0" sz="16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5" name="Google Shape;575;p59"/>
          <p:cNvSpPr txBox="1"/>
          <p:nvPr>
            <p:ph idx="3" type="body"/>
          </p:nvPr>
        </p:nvSpPr>
        <p:spPr>
          <a:xfrm>
            <a:off x="1109518" y="4319090"/>
            <a:ext cx="3815017" cy="1076868"/>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3000"/>
              <a:buNone/>
              <a:defRPr b="1" sz="30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76" name="Google Shape;576;p59"/>
          <p:cNvCxnSpPr/>
          <p:nvPr/>
        </p:nvCxnSpPr>
        <p:spPr>
          <a:xfrm>
            <a:off x="-34373" y="3409412"/>
            <a:ext cx="6153150" cy="0"/>
          </a:xfrm>
          <a:prstGeom prst="straightConnector1">
            <a:avLst/>
          </a:prstGeom>
          <a:noFill/>
          <a:ln cap="flat" cmpd="sng" w="9525">
            <a:solidFill>
              <a:srgbClr val="3F3B38"/>
            </a:solidFill>
            <a:prstDash val="solid"/>
            <a:miter lim="800000"/>
            <a:headEnd len="sm" w="sm" type="none"/>
            <a:tailEnd len="sm" w="sm" type="none"/>
          </a:ln>
        </p:spPr>
      </p:cxnSp>
      <p:sp>
        <p:nvSpPr>
          <p:cNvPr id="577" name="Google Shape;577;p59"/>
          <p:cNvSpPr txBox="1"/>
          <p:nvPr>
            <p:ph idx="4" type="body"/>
          </p:nvPr>
        </p:nvSpPr>
        <p:spPr>
          <a:xfrm>
            <a:off x="643265" y="5608883"/>
            <a:ext cx="4747525" cy="81228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1600"/>
              <a:buNone/>
              <a:defRPr b="0" i="0" sz="16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8" name="Google Shape;578;p59"/>
          <p:cNvSpPr txBox="1"/>
          <p:nvPr/>
        </p:nvSpPr>
        <p:spPr>
          <a:xfrm>
            <a:off x="2612980" y="3871478"/>
            <a:ext cx="80809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3C424E"/>
                </a:solidFill>
                <a:latin typeface="Calibri"/>
                <a:ea typeface="Calibri"/>
                <a:cs typeface="Calibri"/>
                <a:sym typeface="Calibri"/>
              </a:rPr>
              <a:t>x</a:t>
            </a:r>
            <a:endParaRPr/>
          </a:p>
        </p:txBody>
      </p:sp>
      <p:pic>
        <p:nvPicPr>
          <p:cNvPr id="579" name="Google Shape;579;p59"/>
          <p:cNvPicPr preferRelativeResize="0"/>
          <p:nvPr/>
        </p:nvPicPr>
        <p:blipFill rotWithShape="1">
          <a:blip r:embed="rId2">
            <a:alphaModFix/>
          </a:blip>
          <a:srcRect b="0" l="0" r="0" t="0"/>
          <a:stretch/>
        </p:blipFill>
        <p:spPr>
          <a:xfrm>
            <a:off x="191754" y="251180"/>
            <a:ext cx="731700" cy="413759"/>
          </a:xfrm>
          <a:prstGeom prst="rect">
            <a:avLst/>
          </a:prstGeom>
          <a:noFill/>
          <a:ln>
            <a:noFill/>
          </a:ln>
        </p:spPr>
      </p:pic>
      <p:sp>
        <p:nvSpPr>
          <p:cNvPr id="580" name="Google Shape;580;p59"/>
          <p:cNvSpPr/>
          <p:nvPr/>
        </p:nvSpPr>
        <p:spPr>
          <a:xfrm>
            <a:off x="6118777" y="-18539"/>
            <a:ext cx="6073223" cy="3427951"/>
          </a:xfrm>
          <a:prstGeom prst="frame">
            <a:avLst>
              <a:gd fmla="val 12917" name="adj1"/>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9600"/>
              <a:buFont typeface="Calibri"/>
              <a:buNone/>
            </a:pPr>
            <a:r>
              <a:rPr b="0" i="0" lang="en-US" sz="96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581" name="Google Shape;581;p59"/>
          <p:cNvSpPr/>
          <p:nvPr/>
        </p:nvSpPr>
        <p:spPr>
          <a:xfrm>
            <a:off x="6118777" y="3390921"/>
            <a:ext cx="6073223" cy="3492461"/>
          </a:xfrm>
          <a:prstGeom prst="frame">
            <a:avLst>
              <a:gd fmla="val 12917" name="adj1"/>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9600"/>
              <a:buFont typeface="Calibri"/>
              <a:buNone/>
            </a:pPr>
            <a:r>
              <a:rPr b="0" i="0" lang="en-US" sz="96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582" name="Google Shape;582;p59"/>
          <p:cNvSpPr txBox="1"/>
          <p:nvPr>
            <p:ph idx="12" type="sldNum"/>
          </p:nvPr>
        </p:nvSpPr>
        <p:spPr>
          <a:xfrm>
            <a:off x="5332095" y="6333009"/>
            <a:ext cx="731700" cy="525000"/>
          </a:xfrm>
          <a:prstGeom prst="rect">
            <a:avLst/>
          </a:prstGeom>
        </p:spPr>
        <p:txBody>
          <a:bodyPr anchorCtr="0" anchor="t" bIns="45700" lIns="91425" spcFirstLastPara="1" rIns="91425" wrap="square" tIns="4570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 Photo Gallery v.3">
  <p:cSld name="Photo Gallery-3">
    <p:bg>
      <p:bgPr>
        <a:solidFill>
          <a:schemeClr val="lt2"/>
        </a:solidFill>
      </p:bgPr>
    </p:bg>
    <p:spTree>
      <p:nvGrpSpPr>
        <p:cNvPr id="583" name="Shape 583"/>
        <p:cNvGrpSpPr/>
        <p:nvPr/>
      </p:nvGrpSpPr>
      <p:grpSpPr>
        <a:xfrm>
          <a:off x="0" y="0"/>
          <a:ext cx="0" cy="0"/>
          <a:chOff x="0" y="0"/>
          <a:chExt cx="0" cy="0"/>
        </a:xfrm>
      </p:grpSpPr>
      <p:sp>
        <p:nvSpPr>
          <p:cNvPr id="584" name="Google Shape;584;p60"/>
          <p:cNvSpPr/>
          <p:nvPr/>
        </p:nvSpPr>
        <p:spPr>
          <a:xfrm>
            <a:off x="6084799" y="-18539"/>
            <a:ext cx="6129601" cy="3455337"/>
          </a:xfrm>
          <a:prstGeom prst="frame">
            <a:avLst>
              <a:gd fmla="val 12917" name="adj1"/>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9600"/>
              <a:buFont typeface="Calibri"/>
              <a:buNone/>
            </a:pPr>
            <a:r>
              <a:rPr b="0" i="0" lang="en-US" sz="96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585" name="Google Shape;585;p60"/>
          <p:cNvSpPr/>
          <p:nvPr/>
        </p:nvSpPr>
        <p:spPr>
          <a:xfrm>
            <a:off x="-11202" y="-18540"/>
            <a:ext cx="6096001" cy="3455338"/>
          </a:xfrm>
          <a:prstGeom prst="frame">
            <a:avLst>
              <a:gd fmla="val 12917" name="adj1"/>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9600"/>
              <a:buFont typeface="Calibri"/>
              <a:buNone/>
            </a:pPr>
            <a:r>
              <a:rPr b="0" i="0" lang="en-US" sz="96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586" name="Google Shape;586;p60"/>
          <p:cNvSpPr txBox="1"/>
          <p:nvPr>
            <p:ph idx="1" type="body"/>
          </p:nvPr>
        </p:nvSpPr>
        <p:spPr>
          <a:xfrm>
            <a:off x="1125962" y="4219285"/>
            <a:ext cx="3815017" cy="1076868"/>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A3838"/>
              </a:buClr>
              <a:buSzPts val="3000"/>
              <a:buNone/>
              <a:defRPr b="1" sz="30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7" name="Google Shape;587;p60"/>
          <p:cNvSpPr txBox="1"/>
          <p:nvPr/>
        </p:nvSpPr>
        <p:spPr>
          <a:xfrm>
            <a:off x="2629424" y="3771673"/>
            <a:ext cx="80809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757070"/>
                </a:solidFill>
                <a:latin typeface="Calibri"/>
                <a:ea typeface="Calibri"/>
                <a:cs typeface="Calibri"/>
                <a:sym typeface="Calibri"/>
              </a:rPr>
              <a:t>x</a:t>
            </a:r>
            <a:endParaRPr/>
          </a:p>
        </p:txBody>
      </p:sp>
      <p:sp>
        <p:nvSpPr>
          <p:cNvPr id="588" name="Google Shape;588;p60"/>
          <p:cNvSpPr txBox="1"/>
          <p:nvPr>
            <p:ph idx="2" type="body"/>
          </p:nvPr>
        </p:nvSpPr>
        <p:spPr>
          <a:xfrm>
            <a:off x="659709" y="5509078"/>
            <a:ext cx="4747525" cy="81228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57070"/>
              </a:buClr>
              <a:buSzPts val="1600"/>
              <a:buNone/>
              <a:defRPr b="0" i="0" sz="16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0"/>
          <p:cNvSpPr txBox="1"/>
          <p:nvPr>
            <p:ph idx="3" type="body"/>
          </p:nvPr>
        </p:nvSpPr>
        <p:spPr>
          <a:xfrm>
            <a:off x="7251021" y="4212998"/>
            <a:ext cx="3815017" cy="1076868"/>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rgbClr val="3A3838"/>
              </a:buClr>
              <a:buSzPts val="3000"/>
              <a:buNone/>
              <a:defRPr b="1" sz="3000">
                <a:solidFill>
                  <a:srgbClr val="3A3838"/>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0" name="Google Shape;590;p60"/>
          <p:cNvCxnSpPr/>
          <p:nvPr/>
        </p:nvCxnSpPr>
        <p:spPr>
          <a:xfrm rot="10800000">
            <a:off x="6096000" y="3436798"/>
            <a:ext cx="0" cy="3421203"/>
          </a:xfrm>
          <a:prstGeom prst="straightConnector1">
            <a:avLst/>
          </a:prstGeom>
          <a:noFill/>
          <a:ln cap="flat" cmpd="sng" w="9525">
            <a:solidFill>
              <a:srgbClr val="D0CECE"/>
            </a:solidFill>
            <a:prstDash val="solid"/>
            <a:miter lim="800000"/>
            <a:headEnd len="sm" w="sm" type="none"/>
            <a:tailEnd len="sm" w="sm" type="none"/>
          </a:ln>
        </p:spPr>
      </p:cxnSp>
      <p:sp>
        <p:nvSpPr>
          <p:cNvPr id="591" name="Google Shape;591;p60"/>
          <p:cNvSpPr txBox="1"/>
          <p:nvPr>
            <p:ph idx="4" type="body"/>
          </p:nvPr>
        </p:nvSpPr>
        <p:spPr>
          <a:xfrm>
            <a:off x="6784768" y="5502791"/>
            <a:ext cx="4747525" cy="81228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757070"/>
              </a:buClr>
              <a:buSzPts val="1600"/>
              <a:buNone/>
              <a:defRPr b="0" i="0" sz="1600">
                <a:solidFill>
                  <a:srgbClr val="757070"/>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2" name="Google Shape;592;p60"/>
          <p:cNvSpPr txBox="1"/>
          <p:nvPr/>
        </p:nvSpPr>
        <p:spPr>
          <a:xfrm>
            <a:off x="8754483" y="3765386"/>
            <a:ext cx="80809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rgbClr val="757070"/>
                </a:solidFill>
                <a:latin typeface="Calibri"/>
                <a:ea typeface="Calibri"/>
                <a:cs typeface="Calibri"/>
                <a:sym typeface="Calibri"/>
              </a:rPr>
              <a:t>x</a:t>
            </a:r>
            <a:endParaRPr/>
          </a:p>
        </p:txBody>
      </p:sp>
      <p:pic>
        <p:nvPicPr>
          <p:cNvPr id="593" name="Google Shape;593;p60"/>
          <p:cNvPicPr preferRelativeResize="0"/>
          <p:nvPr/>
        </p:nvPicPr>
        <p:blipFill rotWithShape="1">
          <a:blip r:embed="rId2">
            <a:alphaModFix/>
          </a:blip>
          <a:srcRect b="0" l="0" r="0" t="0"/>
          <a:stretch/>
        </p:blipFill>
        <p:spPr>
          <a:xfrm>
            <a:off x="11346001" y="3618018"/>
            <a:ext cx="731700" cy="413759"/>
          </a:xfrm>
          <a:prstGeom prst="rect">
            <a:avLst/>
          </a:prstGeom>
          <a:noFill/>
          <a:ln>
            <a:noFill/>
          </a:ln>
        </p:spPr>
      </p:pic>
      <p:sp>
        <p:nvSpPr>
          <p:cNvPr id="594" name="Google Shape;594;p6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rtl="0">
              <a:buNone/>
              <a:defRPr sz="1300">
                <a:solidFill>
                  <a:srgbClr val="757070"/>
                </a:solidFill>
              </a:defRPr>
            </a:lvl1pPr>
            <a:lvl2pPr lvl="1" rtl="0">
              <a:buNone/>
              <a:defRPr sz="1300">
                <a:solidFill>
                  <a:srgbClr val="757070"/>
                </a:solidFill>
              </a:defRPr>
            </a:lvl2pPr>
            <a:lvl3pPr lvl="2" rtl="0">
              <a:buNone/>
              <a:defRPr sz="1300">
                <a:solidFill>
                  <a:srgbClr val="757070"/>
                </a:solidFill>
              </a:defRPr>
            </a:lvl3pPr>
            <a:lvl4pPr lvl="3" rtl="0">
              <a:buNone/>
              <a:defRPr sz="1300">
                <a:solidFill>
                  <a:srgbClr val="757070"/>
                </a:solidFill>
              </a:defRPr>
            </a:lvl4pPr>
            <a:lvl5pPr lvl="4" rtl="0">
              <a:buNone/>
              <a:defRPr sz="1300">
                <a:solidFill>
                  <a:srgbClr val="757070"/>
                </a:solidFill>
              </a:defRPr>
            </a:lvl5pPr>
            <a:lvl6pPr lvl="5" rtl="0">
              <a:buNone/>
              <a:defRPr sz="1300">
                <a:solidFill>
                  <a:srgbClr val="757070"/>
                </a:solidFill>
              </a:defRPr>
            </a:lvl6pPr>
            <a:lvl7pPr lvl="6" rtl="0">
              <a:buNone/>
              <a:defRPr sz="1300">
                <a:solidFill>
                  <a:srgbClr val="757070"/>
                </a:solidFill>
              </a:defRPr>
            </a:lvl7pPr>
            <a:lvl8pPr lvl="7" rtl="0">
              <a:buNone/>
              <a:defRPr sz="1300">
                <a:solidFill>
                  <a:srgbClr val="757070"/>
                </a:solidFill>
              </a:defRPr>
            </a:lvl8pPr>
            <a:lvl9pPr lvl="8" rtl="0">
              <a:buNone/>
              <a:defRPr sz="1300">
                <a:solidFill>
                  <a:srgbClr val="75707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Cover v.2">
  <p:cSld name="Cover-2">
    <p:bg>
      <p:bgPr>
        <a:solidFill>
          <a:srgbClr val="F0EFEF"/>
        </a:solidFill>
      </p:bgPr>
    </p:bg>
    <p:spTree>
      <p:nvGrpSpPr>
        <p:cNvPr id="95" name="Shape 95"/>
        <p:cNvGrpSpPr/>
        <p:nvPr/>
      </p:nvGrpSpPr>
      <p:grpSpPr>
        <a:xfrm>
          <a:off x="0" y="0"/>
          <a:ext cx="0" cy="0"/>
          <a:chOff x="0" y="0"/>
          <a:chExt cx="0" cy="0"/>
        </a:xfrm>
      </p:grpSpPr>
      <p:pic>
        <p:nvPicPr>
          <p:cNvPr id="96" name="Google Shape;96;p7"/>
          <p:cNvPicPr preferRelativeResize="0"/>
          <p:nvPr/>
        </p:nvPicPr>
        <p:blipFill rotWithShape="1">
          <a:blip r:embed="rId2">
            <a:alphaModFix/>
          </a:blip>
          <a:srcRect b="0" l="0" r="0" t="0"/>
          <a:stretch/>
        </p:blipFill>
        <p:spPr>
          <a:xfrm>
            <a:off x="-52581" y="-17775"/>
            <a:ext cx="12297163" cy="6875899"/>
          </a:xfrm>
          <a:prstGeom prst="rect">
            <a:avLst/>
          </a:prstGeom>
          <a:noFill/>
          <a:ln>
            <a:noFill/>
          </a:ln>
        </p:spPr>
      </p:pic>
      <p:grpSp>
        <p:nvGrpSpPr>
          <p:cNvPr id="97" name="Google Shape;97;p7"/>
          <p:cNvGrpSpPr/>
          <p:nvPr/>
        </p:nvGrpSpPr>
        <p:grpSpPr>
          <a:xfrm>
            <a:off x="4477104" y="2579912"/>
            <a:ext cx="3237789" cy="849088"/>
            <a:chOff x="4477104" y="2579912"/>
            <a:chExt cx="3237789" cy="849088"/>
          </a:xfrm>
        </p:grpSpPr>
        <p:sp>
          <p:nvSpPr>
            <p:cNvPr id="98" name="Google Shape;98;p7"/>
            <p:cNvSpPr/>
            <p:nvPr/>
          </p:nvSpPr>
          <p:spPr>
            <a:xfrm>
              <a:off x="4810260" y="2737217"/>
              <a:ext cx="611746" cy="585989"/>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9" name="Google Shape;99;p7"/>
            <p:cNvPicPr preferRelativeResize="0"/>
            <p:nvPr/>
          </p:nvPicPr>
          <p:blipFill rotWithShape="1">
            <a:blip r:embed="rId3">
              <a:alphaModFix/>
            </a:blip>
            <a:srcRect b="-1" l="0" r="-1891" t="-8614"/>
            <a:stretch/>
          </p:blipFill>
          <p:spPr>
            <a:xfrm>
              <a:off x="4477104" y="2579912"/>
              <a:ext cx="3237789" cy="849088"/>
            </a:xfrm>
            <a:prstGeom prst="rect">
              <a:avLst/>
            </a:prstGeom>
            <a:noFill/>
            <a:ln>
              <a:noFill/>
            </a:ln>
          </p:spPr>
        </p:pic>
      </p:grpSp>
      <p:sp>
        <p:nvSpPr>
          <p:cNvPr id="100" name="Google Shape;100;p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A3838"/>
                </a:solidFill>
              </a:defRPr>
            </a:lvl1pPr>
            <a:lvl2pPr lvl="1">
              <a:buNone/>
              <a:defRPr sz="1300">
                <a:solidFill>
                  <a:srgbClr val="3A3838"/>
                </a:solidFill>
              </a:defRPr>
            </a:lvl2pPr>
            <a:lvl3pPr lvl="2">
              <a:buNone/>
              <a:defRPr sz="1300">
                <a:solidFill>
                  <a:srgbClr val="3A3838"/>
                </a:solidFill>
              </a:defRPr>
            </a:lvl3pPr>
            <a:lvl4pPr lvl="3">
              <a:buNone/>
              <a:defRPr sz="1300">
                <a:solidFill>
                  <a:srgbClr val="3A3838"/>
                </a:solidFill>
              </a:defRPr>
            </a:lvl4pPr>
            <a:lvl5pPr lvl="4">
              <a:buNone/>
              <a:defRPr sz="1300">
                <a:solidFill>
                  <a:srgbClr val="3A3838"/>
                </a:solidFill>
              </a:defRPr>
            </a:lvl5pPr>
            <a:lvl6pPr lvl="5">
              <a:buNone/>
              <a:defRPr sz="1300">
                <a:solidFill>
                  <a:srgbClr val="3A3838"/>
                </a:solidFill>
              </a:defRPr>
            </a:lvl6pPr>
            <a:lvl7pPr lvl="6">
              <a:buNone/>
              <a:defRPr sz="1300">
                <a:solidFill>
                  <a:srgbClr val="3A3838"/>
                </a:solidFill>
              </a:defRPr>
            </a:lvl7pPr>
            <a:lvl8pPr lvl="7">
              <a:buNone/>
              <a:defRPr sz="1300">
                <a:solidFill>
                  <a:srgbClr val="3A3838"/>
                </a:solidFill>
              </a:defRPr>
            </a:lvl8pPr>
            <a:lvl9pPr lvl="8">
              <a:buNone/>
              <a:defRPr sz="13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 Photo Gallery v.4">
  <p:cSld name="Photo Gallery-4">
    <p:bg>
      <p:bgPr>
        <a:solidFill>
          <a:srgbClr val="FFFFFF"/>
        </a:solidFill>
      </p:bgPr>
    </p:bg>
    <p:spTree>
      <p:nvGrpSpPr>
        <p:cNvPr id="595" name="Shape 595"/>
        <p:cNvGrpSpPr/>
        <p:nvPr/>
      </p:nvGrpSpPr>
      <p:grpSpPr>
        <a:xfrm>
          <a:off x="0" y="0"/>
          <a:ext cx="0" cy="0"/>
          <a:chOff x="0" y="0"/>
          <a:chExt cx="0" cy="0"/>
        </a:xfrm>
      </p:grpSpPr>
      <p:sp>
        <p:nvSpPr>
          <p:cNvPr id="596" name="Google Shape;596;p61"/>
          <p:cNvSpPr/>
          <p:nvPr/>
        </p:nvSpPr>
        <p:spPr>
          <a:xfrm>
            <a:off x="1967945" y="0"/>
            <a:ext cx="10224054" cy="6877878"/>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9600"/>
              <a:buFont typeface="Calibri"/>
              <a:buNone/>
            </a:pPr>
            <a:r>
              <a:rPr b="0" i="0" lang="en-US" sz="96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597" name="Google Shape;597;p61"/>
          <p:cNvSpPr/>
          <p:nvPr/>
        </p:nvSpPr>
        <p:spPr>
          <a:xfrm>
            <a:off x="-57150" y="-19878"/>
            <a:ext cx="1989467" cy="6877878"/>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Barlow Condensed"/>
              <a:ea typeface="Barlow Condensed"/>
              <a:cs typeface="Barlow Condensed"/>
              <a:sym typeface="Barlow Condensed"/>
            </a:endParaRPr>
          </a:p>
        </p:txBody>
      </p:sp>
      <p:sp>
        <p:nvSpPr>
          <p:cNvPr id="598" name="Google Shape;598;p61"/>
          <p:cNvSpPr txBox="1"/>
          <p:nvPr>
            <p:ph idx="1" type="body"/>
          </p:nvPr>
        </p:nvSpPr>
        <p:spPr>
          <a:xfrm>
            <a:off x="156343" y="4042909"/>
            <a:ext cx="1603446" cy="413759"/>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1000"/>
              </a:spcBef>
              <a:spcAft>
                <a:spcPts val="0"/>
              </a:spcAft>
              <a:buClr>
                <a:srgbClr val="FFFFFF"/>
              </a:buClr>
              <a:buSzPts val="1800"/>
              <a:buNone/>
              <a:defRPr b="1" sz="18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9" name="Google Shape;599;p61"/>
          <p:cNvSpPr txBox="1"/>
          <p:nvPr>
            <p:ph idx="2" type="body"/>
          </p:nvPr>
        </p:nvSpPr>
        <p:spPr>
          <a:xfrm>
            <a:off x="151006" y="4581829"/>
            <a:ext cx="1608783" cy="2016056"/>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rgbClr val="FFFFFF"/>
              </a:buClr>
              <a:buSzPts val="1400"/>
              <a:buNone/>
              <a:defRPr b="0" i="0" sz="1400">
                <a:solidFill>
                  <a:srgbClr val="FFFFFF"/>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00" name="Google Shape;600;p61"/>
          <p:cNvPicPr preferRelativeResize="0"/>
          <p:nvPr/>
        </p:nvPicPr>
        <p:blipFill rotWithShape="1">
          <a:blip r:embed="rId2">
            <a:alphaModFix/>
          </a:blip>
          <a:srcRect b="0" l="0" r="0" t="0"/>
          <a:stretch/>
        </p:blipFill>
        <p:spPr>
          <a:xfrm>
            <a:off x="571733" y="915357"/>
            <a:ext cx="731700" cy="41375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 Photo Gallery v.5">
  <p:cSld name="Photo Gallery-5">
    <p:bg>
      <p:bgPr>
        <a:solidFill>
          <a:srgbClr val="FFFFFF"/>
        </a:solidFill>
      </p:bgPr>
    </p:bg>
    <p:spTree>
      <p:nvGrpSpPr>
        <p:cNvPr id="601" name="Shape 601"/>
        <p:cNvGrpSpPr/>
        <p:nvPr/>
      </p:nvGrpSpPr>
      <p:grpSpPr>
        <a:xfrm>
          <a:off x="0" y="0"/>
          <a:ext cx="0" cy="0"/>
          <a:chOff x="0" y="0"/>
          <a:chExt cx="0" cy="0"/>
        </a:xfrm>
      </p:grpSpPr>
      <p:sp>
        <p:nvSpPr>
          <p:cNvPr id="602" name="Google Shape;602;p62"/>
          <p:cNvSpPr/>
          <p:nvPr/>
        </p:nvSpPr>
        <p:spPr>
          <a:xfrm>
            <a:off x="273629" y="266217"/>
            <a:ext cx="4587738" cy="6296627"/>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8000"/>
              <a:buFont typeface="Calibri"/>
              <a:buNone/>
            </a:pPr>
            <a:r>
              <a:rPr b="0" i="0" lang="en-US" sz="80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603" name="Google Shape;603;p62"/>
          <p:cNvSpPr/>
          <p:nvPr/>
        </p:nvSpPr>
        <p:spPr>
          <a:xfrm>
            <a:off x="5037831" y="280687"/>
            <a:ext cx="3480526" cy="2844478"/>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8000"/>
              <a:buFont typeface="Calibri"/>
              <a:buNone/>
            </a:pPr>
            <a:r>
              <a:rPr b="0" i="0" lang="en-US" sz="80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604" name="Google Shape;604;p62"/>
          <p:cNvSpPr/>
          <p:nvPr/>
        </p:nvSpPr>
        <p:spPr>
          <a:xfrm>
            <a:off x="5036765" y="3243262"/>
            <a:ext cx="3480526" cy="3319582"/>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8000"/>
              <a:buFont typeface="Calibri"/>
              <a:buNone/>
            </a:pPr>
            <a:r>
              <a:rPr b="0" i="0" lang="en-US" sz="80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605" name="Google Shape;605;p62"/>
          <p:cNvSpPr/>
          <p:nvPr/>
        </p:nvSpPr>
        <p:spPr>
          <a:xfrm>
            <a:off x="8711474" y="266217"/>
            <a:ext cx="3247955" cy="2471845"/>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7000"/>
              <a:buFont typeface="Calibri"/>
              <a:buNone/>
            </a:pPr>
            <a:r>
              <a:rPr b="0" i="0" lang="en-US" sz="70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606" name="Google Shape;606;p62"/>
          <p:cNvSpPr/>
          <p:nvPr/>
        </p:nvSpPr>
        <p:spPr>
          <a:xfrm>
            <a:off x="8704922" y="2852123"/>
            <a:ext cx="3247955" cy="3710721"/>
          </a:xfrm>
          <a:prstGeom prst="frame">
            <a:avLst>
              <a:gd fmla="val 12917" name="adj1"/>
            </a:avLst>
          </a:prstGeom>
          <a:solidFill>
            <a:srgbClr val="757070"/>
          </a:solidFill>
          <a:ln cap="flat" cmpd="sng" w="41275">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8000"/>
              <a:buFont typeface="Calibri"/>
              <a:buNone/>
            </a:pPr>
            <a:r>
              <a:rPr b="0" i="0" lang="en-US" sz="80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
        <p:nvSpPr>
          <p:cNvPr id="607" name="Google Shape;607;p62"/>
          <p:cNvSpPr/>
          <p:nvPr/>
        </p:nvSpPr>
        <p:spPr>
          <a:xfrm>
            <a:off x="0" y="0"/>
            <a:ext cx="12192000" cy="6858000"/>
          </a:xfrm>
          <a:prstGeom prst="frame">
            <a:avLst>
              <a:gd fmla="val 2442"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 Photo Gallery v.6">
  <p:cSld name="Photo Gallery-6">
    <p:bg>
      <p:bgPr>
        <a:solidFill>
          <a:srgbClr val="FFFFFF"/>
        </a:solidFill>
      </p:bgPr>
    </p:bg>
    <p:spTree>
      <p:nvGrpSpPr>
        <p:cNvPr id="608" name="Shape 608"/>
        <p:cNvGrpSpPr/>
        <p:nvPr/>
      </p:nvGrpSpPr>
      <p:grpSpPr>
        <a:xfrm>
          <a:off x="0" y="0"/>
          <a:ext cx="0" cy="0"/>
          <a:chOff x="0" y="0"/>
          <a:chExt cx="0" cy="0"/>
        </a:xfrm>
      </p:grpSpPr>
      <p:sp>
        <p:nvSpPr>
          <p:cNvPr id="609" name="Google Shape;609;p63"/>
          <p:cNvSpPr/>
          <p:nvPr/>
        </p:nvSpPr>
        <p:spPr>
          <a:xfrm>
            <a:off x="0" y="0"/>
            <a:ext cx="12192000" cy="6858000"/>
          </a:xfrm>
          <a:prstGeom prst="frame">
            <a:avLst>
              <a:gd fmla="val 1608"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 Photo Gallery v.7">
  <p:cSld name="Photo Gallery-7">
    <p:bg>
      <p:bgPr>
        <a:solidFill>
          <a:srgbClr val="FFFFFF"/>
        </a:solidFill>
      </p:bgPr>
    </p:bg>
    <p:spTree>
      <p:nvGrpSpPr>
        <p:cNvPr id="610" name="Shape 610"/>
        <p:cNvGrpSpPr/>
        <p:nvPr/>
      </p:nvGrpSpPr>
      <p:grpSpPr>
        <a:xfrm>
          <a:off x="0" y="0"/>
          <a:ext cx="0" cy="0"/>
          <a:chOff x="0" y="0"/>
          <a:chExt cx="0" cy="0"/>
        </a:xfrm>
      </p:grpSpPr>
      <p:sp>
        <p:nvSpPr>
          <p:cNvPr id="611" name="Google Shape;611;p64"/>
          <p:cNvSpPr/>
          <p:nvPr/>
        </p:nvSpPr>
        <p:spPr>
          <a:xfrm>
            <a:off x="0" y="0"/>
            <a:ext cx="12192000" cy="6858000"/>
          </a:xfrm>
          <a:prstGeom prst="frame">
            <a:avLst>
              <a:gd fmla="val 12917" name="adj1"/>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73F3E"/>
              </a:buClr>
              <a:buSzPts val="9600"/>
              <a:buFont typeface="Calibri"/>
              <a:buNone/>
            </a:pPr>
            <a:r>
              <a:rPr b="0" i="0" lang="en-US" sz="9600" u="none" cap="none" strike="noStrike">
                <a:solidFill>
                  <a:srgbClr val="D73F3E"/>
                </a:solidFill>
                <a:latin typeface="Calibri"/>
                <a:ea typeface="Calibri"/>
                <a:cs typeface="Calibri"/>
                <a:sym typeface="Calibri"/>
              </a:rPr>
              <a:t>X</a:t>
            </a:r>
            <a:endParaRPr/>
          </a:p>
          <a:p>
            <a:pPr indent="0" lvl="0" marL="0" marR="0" rtl="0" algn="ctr">
              <a:lnSpc>
                <a:spcPct val="100000"/>
              </a:lnSpc>
              <a:spcBef>
                <a:spcPts val="0"/>
              </a:spcBef>
              <a:spcAft>
                <a:spcPts val="0"/>
              </a:spcAft>
              <a:buClr>
                <a:srgbClr val="D73F3E"/>
              </a:buClr>
              <a:buSzPts val="1800"/>
              <a:buFont typeface="Calibri"/>
              <a:buNone/>
            </a:pPr>
            <a:r>
              <a:rPr b="0" i="0" lang="en-US" sz="1800" u="none" cap="none" strike="noStrike">
                <a:solidFill>
                  <a:srgbClr val="D73F3E"/>
                </a:solidFill>
                <a:latin typeface="Calibri"/>
                <a:ea typeface="Calibri"/>
                <a:cs typeface="Calibri"/>
                <a:sym typeface="Calibri"/>
              </a:rPr>
              <a:t>DELETE - INSERT IMAGE HERE</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 Message/Cover">
  <p:cSld name="Message-1">
    <p:spTree>
      <p:nvGrpSpPr>
        <p:cNvPr id="612" name="Shape 612"/>
        <p:cNvGrpSpPr/>
        <p:nvPr/>
      </p:nvGrpSpPr>
      <p:grpSpPr>
        <a:xfrm>
          <a:off x="0" y="0"/>
          <a:ext cx="0" cy="0"/>
          <a:chOff x="0" y="0"/>
          <a:chExt cx="0" cy="0"/>
        </a:xfrm>
      </p:grpSpPr>
      <p:sp>
        <p:nvSpPr>
          <p:cNvPr id="613" name="Google Shape;613;p65"/>
          <p:cNvSpPr txBox="1"/>
          <p:nvPr>
            <p:ph idx="1" type="body"/>
          </p:nvPr>
        </p:nvSpPr>
        <p:spPr>
          <a:xfrm>
            <a:off x="2852738" y="2702878"/>
            <a:ext cx="6486524" cy="868997"/>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6000"/>
              <a:buNone/>
              <a:defRPr b="0" sz="6000">
                <a:solidFill>
                  <a:schemeClr val="lt1"/>
                </a:solidFill>
                <a:latin typeface="Barlow Condensed"/>
                <a:ea typeface="Barlow Condensed"/>
                <a:cs typeface="Barlow Condensed"/>
                <a:sym typeface="Barlow Condensed"/>
              </a:defRPr>
            </a:lvl1pPr>
            <a:lvl2pPr indent="-342900" lvl="1" marL="914400" algn="l">
              <a:lnSpc>
                <a:spcPct val="90000"/>
              </a:lnSpc>
              <a:spcBef>
                <a:spcPts val="500"/>
              </a:spcBef>
              <a:spcAft>
                <a:spcPts val="0"/>
              </a:spcAft>
              <a:buClr>
                <a:srgbClr val="3A3838"/>
              </a:buClr>
              <a:buSzPts val="1800"/>
              <a:buChar char="•"/>
              <a:defRPr/>
            </a:lvl2pPr>
            <a:lvl3pPr indent="-342900" lvl="2" marL="1371600" algn="l">
              <a:lnSpc>
                <a:spcPct val="90000"/>
              </a:lnSpc>
              <a:spcBef>
                <a:spcPts val="500"/>
              </a:spcBef>
              <a:spcAft>
                <a:spcPts val="0"/>
              </a:spcAft>
              <a:buClr>
                <a:srgbClr val="3A3838"/>
              </a:buClr>
              <a:buSzPts val="1800"/>
              <a:buChar char="•"/>
              <a:defRPr/>
            </a:lvl3pPr>
            <a:lvl4pPr indent="-342900" lvl="3" marL="1828800" algn="l">
              <a:lnSpc>
                <a:spcPct val="90000"/>
              </a:lnSpc>
              <a:spcBef>
                <a:spcPts val="500"/>
              </a:spcBef>
              <a:spcAft>
                <a:spcPts val="0"/>
              </a:spcAft>
              <a:buClr>
                <a:srgbClr val="3A3838"/>
              </a:buClr>
              <a:buSzPts val="1800"/>
              <a:buChar char="•"/>
              <a:defRPr/>
            </a:lvl4pPr>
            <a:lvl5pPr indent="-342900" lvl="4" marL="2286000" algn="l">
              <a:lnSpc>
                <a:spcPct val="90000"/>
              </a:lnSpc>
              <a:spcBef>
                <a:spcPts val="500"/>
              </a:spcBef>
              <a:spcAft>
                <a:spcPts val="0"/>
              </a:spcAft>
              <a:buClr>
                <a:srgbClr val="3A3838"/>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14" name="Google Shape;614;p65"/>
          <p:cNvPicPr preferRelativeResize="0"/>
          <p:nvPr/>
        </p:nvPicPr>
        <p:blipFill rotWithShape="1">
          <a:blip r:embed="rId2">
            <a:alphaModFix/>
          </a:blip>
          <a:srcRect b="0" l="0" r="0" t="0"/>
          <a:stretch/>
        </p:blipFill>
        <p:spPr>
          <a:xfrm>
            <a:off x="5684435" y="4818310"/>
            <a:ext cx="763263" cy="431607"/>
          </a:xfrm>
          <a:prstGeom prst="rect">
            <a:avLst/>
          </a:prstGeom>
          <a:noFill/>
          <a:ln>
            <a:noFill/>
          </a:ln>
        </p:spPr>
      </p:pic>
      <p:sp>
        <p:nvSpPr>
          <p:cNvPr id="615" name="Google Shape;615;p6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 Message/Cover v.2">
  <p:cSld name="Cover-Image-2">
    <p:spTree>
      <p:nvGrpSpPr>
        <p:cNvPr id="616" name="Shape 616"/>
        <p:cNvGrpSpPr/>
        <p:nvPr/>
      </p:nvGrpSpPr>
      <p:grpSpPr>
        <a:xfrm>
          <a:off x="0" y="0"/>
          <a:ext cx="0" cy="0"/>
          <a:chOff x="0" y="0"/>
          <a:chExt cx="0" cy="0"/>
        </a:xfrm>
      </p:grpSpPr>
      <p:pic>
        <p:nvPicPr>
          <p:cNvPr id="617" name="Google Shape;617;p66"/>
          <p:cNvPicPr preferRelativeResize="0"/>
          <p:nvPr/>
        </p:nvPicPr>
        <p:blipFill rotWithShape="1">
          <a:blip r:embed="rId2">
            <a:alphaModFix/>
          </a:blip>
          <a:srcRect b="0" l="0" r="0" t="0"/>
          <a:stretch/>
        </p:blipFill>
        <p:spPr>
          <a:xfrm>
            <a:off x="0" y="-6026"/>
            <a:ext cx="12191998" cy="6864027"/>
          </a:xfrm>
          <a:prstGeom prst="rect">
            <a:avLst/>
          </a:prstGeom>
          <a:noFill/>
          <a:ln>
            <a:noFill/>
          </a:ln>
        </p:spPr>
      </p:pic>
      <p:sp>
        <p:nvSpPr>
          <p:cNvPr id="618" name="Google Shape;618;p66"/>
          <p:cNvSpPr txBox="1"/>
          <p:nvPr>
            <p:ph idx="1" type="body"/>
          </p:nvPr>
        </p:nvSpPr>
        <p:spPr>
          <a:xfrm>
            <a:off x="2039300" y="2967694"/>
            <a:ext cx="8113500" cy="8691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7F8FD"/>
              </a:buClr>
              <a:buSzPts val="7200"/>
              <a:buNone/>
              <a:defRPr b="1" sz="7200">
                <a:solidFill>
                  <a:srgbClr val="F7F8FD"/>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19" name="Google Shape;619;p66"/>
          <p:cNvPicPr preferRelativeResize="0"/>
          <p:nvPr/>
        </p:nvPicPr>
        <p:blipFill rotWithShape="1">
          <a:blip r:embed="rId3">
            <a:alphaModFix/>
          </a:blip>
          <a:srcRect b="0" l="0" r="0" t="0"/>
          <a:stretch/>
        </p:blipFill>
        <p:spPr>
          <a:xfrm>
            <a:off x="5714368" y="4485156"/>
            <a:ext cx="763263" cy="431607"/>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 Message/Cover v.3">
  <p:cSld name="Cover-Image-7">
    <p:spTree>
      <p:nvGrpSpPr>
        <p:cNvPr id="620" name="Shape 620"/>
        <p:cNvGrpSpPr/>
        <p:nvPr/>
      </p:nvGrpSpPr>
      <p:grpSpPr>
        <a:xfrm>
          <a:off x="0" y="0"/>
          <a:ext cx="0" cy="0"/>
          <a:chOff x="0" y="0"/>
          <a:chExt cx="0" cy="0"/>
        </a:xfrm>
      </p:grpSpPr>
      <p:pic>
        <p:nvPicPr>
          <p:cNvPr id="621" name="Google Shape;621;p67"/>
          <p:cNvPicPr preferRelativeResize="0"/>
          <p:nvPr/>
        </p:nvPicPr>
        <p:blipFill rotWithShape="1">
          <a:blip r:embed="rId2">
            <a:alphaModFix/>
          </a:blip>
          <a:srcRect b="0" l="0" r="0" t="0"/>
          <a:stretch/>
        </p:blipFill>
        <p:spPr>
          <a:xfrm>
            <a:off x="3048" y="0"/>
            <a:ext cx="12185904" cy="6858000"/>
          </a:xfrm>
          <a:prstGeom prst="rect">
            <a:avLst/>
          </a:prstGeom>
          <a:noFill/>
          <a:ln>
            <a:noFill/>
          </a:ln>
        </p:spPr>
      </p:pic>
      <p:pic>
        <p:nvPicPr>
          <p:cNvPr id="622" name="Google Shape;622;p67"/>
          <p:cNvPicPr preferRelativeResize="0"/>
          <p:nvPr/>
        </p:nvPicPr>
        <p:blipFill rotWithShape="1">
          <a:blip r:embed="rId3">
            <a:alphaModFix/>
          </a:blip>
          <a:srcRect b="0" l="0" r="0" t="0"/>
          <a:stretch/>
        </p:blipFill>
        <p:spPr>
          <a:xfrm>
            <a:off x="5702355" y="4319245"/>
            <a:ext cx="763263" cy="431607"/>
          </a:xfrm>
          <a:prstGeom prst="rect">
            <a:avLst/>
          </a:prstGeom>
          <a:noFill/>
          <a:ln>
            <a:noFill/>
          </a:ln>
        </p:spPr>
      </p:pic>
      <p:sp>
        <p:nvSpPr>
          <p:cNvPr id="623" name="Google Shape;623;p67"/>
          <p:cNvSpPr txBox="1"/>
          <p:nvPr>
            <p:ph idx="1" type="body"/>
          </p:nvPr>
        </p:nvSpPr>
        <p:spPr>
          <a:xfrm>
            <a:off x="2039300" y="2967694"/>
            <a:ext cx="8113500" cy="8691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7F8FD"/>
              </a:buClr>
              <a:buSzPts val="7200"/>
              <a:buNone/>
              <a:defRPr b="1" sz="7200">
                <a:solidFill>
                  <a:srgbClr val="F7F8FD"/>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 Message/Cover v.4">
  <p:cSld name="Cover-Image-8">
    <p:spTree>
      <p:nvGrpSpPr>
        <p:cNvPr id="624" name="Shape 624"/>
        <p:cNvGrpSpPr/>
        <p:nvPr/>
      </p:nvGrpSpPr>
      <p:grpSpPr>
        <a:xfrm>
          <a:off x="0" y="0"/>
          <a:ext cx="0" cy="0"/>
          <a:chOff x="0" y="0"/>
          <a:chExt cx="0" cy="0"/>
        </a:xfrm>
      </p:grpSpPr>
      <p:pic>
        <p:nvPicPr>
          <p:cNvPr id="625" name="Google Shape;625;p68"/>
          <p:cNvPicPr preferRelativeResize="0"/>
          <p:nvPr/>
        </p:nvPicPr>
        <p:blipFill rotWithShape="1">
          <a:blip r:embed="rId2">
            <a:alphaModFix/>
          </a:blip>
          <a:srcRect b="0" l="-421" r="0" t="0"/>
          <a:stretch/>
        </p:blipFill>
        <p:spPr>
          <a:xfrm>
            <a:off x="-103361" y="-25400"/>
            <a:ext cx="12295364" cy="6883401"/>
          </a:xfrm>
          <a:prstGeom prst="rect">
            <a:avLst/>
          </a:prstGeom>
          <a:noFill/>
          <a:ln>
            <a:noFill/>
          </a:ln>
        </p:spPr>
      </p:pic>
      <p:pic>
        <p:nvPicPr>
          <p:cNvPr id="626" name="Google Shape;626;p68"/>
          <p:cNvPicPr preferRelativeResize="0"/>
          <p:nvPr/>
        </p:nvPicPr>
        <p:blipFill rotWithShape="1">
          <a:blip r:embed="rId3">
            <a:alphaModFix/>
          </a:blip>
          <a:srcRect b="0" l="0" r="0" t="0"/>
          <a:stretch/>
        </p:blipFill>
        <p:spPr>
          <a:xfrm>
            <a:off x="5702355" y="4319245"/>
            <a:ext cx="763263" cy="431607"/>
          </a:xfrm>
          <a:prstGeom prst="rect">
            <a:avLst/>
          </a:prstGeom>
          <a:noFill/>
          <a:ln>
            <a:noFill/>
          </a:ln>
        </p:spPr>
      </p:pic>
      <p:sp>
        <p:nvSpPr>
          <p:cNvPr id="627" name="Google Shape;627;p68"/>
          <p:cNvSpPr txBox="1"/>
          <p:nvPr>
            <p:ph idx="1" type="body"/>
          </p:nvPr>
        </p:nvSpPr>
        <p:spPr>
          <a:xfrm>
            <a:off x="2039300" y="2967694"/>
            <a:ext cx="8113500" cy="8691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7F8FD"/>
              </a:buClr>
              <a:buSzPts val="7200"/>
              <a:buNone/>
              <a:defRPr b="1" sz="7200">
                <a:solidFill>
                  <a:srgbClr val="F7F8FD"/>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 Message/Cover v.5">
  <p:cSld name="Cover-Image-1">
    <p:spTree>
      <p:nvGrpSpPr>
        <p:cNvPr id="628" name="Shape 628"/>
        <p:cNvGrpSpPr/>
        <p:nvPr/>
      </p:nvGrpSpPr>
      <p:grpSpPr>
        <a:xfrm>
          <a:off x="0" y="0"/>
          <a:ext cx="0" cy="0"/>
          <a:chOff x="0" y="0"/>
          <a:chExt cx="0" cy="0"/>
        </a:xfrm>
      </p:grpSpPr>
      <p:pic>
        <p:nvPicPr>
          <p:cNvPr id="629" name="Google Shape;629;p69"/>
          <p:cNvPicPr preferRelativeResize="0"/>
          <p:nvPr/>
        </p:nvPicPr>
        <p:blipFill rotWithShape="1">
          <a:blip r:embed="rId2">
            <a:alphaModFix/>
          </a:blip>
          <a:srcRect b="0" l="0" r="0" t="0"/>
          <a:stretch/>
        </p:blipFill>
        <p:spPr>
          <a:xfrm>
            <a:off x="0" y="0"/>
            <a:ext cx="12192000" cy="6858001"/>
          </a:xfrm>
          <a:prstGeom prst="rect">
            <a:avLst/>
          </a:prstGeom>
          <a:noFill/>
          <a:ln>
            <a:noFill/>
          </a:ln>
        </p:spPr>
      </p:pic>
      <p:sp>
        <p:nvSpPr>
          <p:cNvPr id="630" name="Google Shape;630;p69"/>
          <p:cNvSpPr txBox="1"/>
          <p:nvPr>
            <p:ph idx="1" type="body"/>
          </p:nvPr>
        </p:nvSpPr>
        <p:spPr>
          <a:xfrm>
            <a:off x="2027287" y="4260466"/>
            <a:ext cx="8113500" cy="8691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7F8FD"/>
              </a:buClr>
              <a:buSzPts val="7200"/>
              <a:buNone/>
              <a:defRPr b="1" sz="7200">
                <a:solidFill>
                  <a:srgbClr val="F7F8FD"/>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31" name="Google Shape;631;p69"/>
          <p:cNvPicPr preferRelativeResize="0"/>
          <p:nvPr/>
        </p:nvPicPr>
        <p:blipFill rotWithShape="1">
          <a:blip r:embed="rId3">
            <a:alphaModFix/>
          </a:blip>
          <a:srcRect b="0" l="0" r="0" t="0"/>
          <a:stretch/>
        </p:blipFill>
        <p:spPr>
          <a:xfrm>
            <a:off x="5702355" y="5777928"/>
            <a:ext cx="763263" cy="431607"/>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 Message/Cover v.6">
  <p:cSld name="Cover-Image-3">
    <p:spTree>
      <p:nvGrpSpPr>
        <p:cNvPr id="632" name="Shape 632"/>
        <p:cNvGrpSpPr/>
        <p:nvPr/>
      </p:nvGrpSpPr>
      <p:grpSpPr>
        <a:xfrm>
          <a:off x="0" y="0"/>
          <a:ext cx="0" cy="0"/>
          <a:chOff x="0" y="0"/>
          <a:chExt cx="0" cy="0"/>
        </a:xfrm>
      </p:grpSpPr>
      <p:pic>
        <p:nvPicPr>
          <p:cNvPr id="633" name="Google Shape;633;p70"/>
          <p:cNvPicPr preferRelativeResize="0"/>
          <p:nvPr/>
        </p:nvPicPr>
        <p:blipFill rotWithShape="1">
          <a:blip r:embed="rId2">
            <a:alphaModFix/>
          </a:blip>
          <a:srcRect b="0" l="0" r="-472" t="0"/>
          <a:stretch/>
        </p:blipFill>
        <p:spPr>
          <a:xfrm>
            <a:off x="0" y="0"/>
            <a:ext cx="12283126" cy="6857999"/>
          </a:xfrm>
          <a:prstGeom prst="rect">
            <a:avLst/>
          </a:prstGeom>
          <a:noFill/>
          <a:ln>
            <a:noFill/>
          </a:ln>
        </p:spPr>
      </p:pic>
      <p:sp>
        <p:nvSpPr>
          <p:cNvPr id="634" name="Google Shape;634;p70"/>
          <p:cNvSpPr txBox="1"/>
          <p:nvPr>
            <p:ph idx="1" type="body"/>
          </p:nvPr>
        </p:nvSpPr>
        <p:spPr>
          <a:xfrm>
            <a:off x="2027287" y="4260466"/>
            <a:ext cx="8113500" cy="8691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7F8FD"/>
              </a:buClr>
              <a:buSzPts val="7200"/>
              <a:buNone/>
              <a:defRPr b="1" sz="7200">
                <a:solidFill>
                  <a:srgbClr val="F7F8FD"/>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35" name="Google Shape;635;p70"/>
          <p:cNvPicPr preferRelativeResize="0"/>
          <p:nvPr/>
        </p:nvPicPr>
        <p:blipFill rotWithShape="1">
          <a:blip r:embed="rId3">
            <a:alphaModFix/>
          </a:blip>
          <a:srcRect b="0" l="0" r="0" t="0"/>
          <a:stretch/>
        </p:blipFill>
        <p:spPr>
          <a:xfrm>
            <a:off x="5702355" y="5777928"/>
            <a:ext cx="763263" cy="43160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Cover v.3">
  <p:cSld name="Cover-3">
    <p:spTree>
      <p:nvGrpSpPr>
        <p:cNvPr id="101" name="Shape 101"/>
        <p:cNvGrpSpPr/>
        <p:nvPr/>
      </p:nvGrpSpPr>
      <p:grpSpPr>
        <a:xfrm>
          <a:off x="0" y="0"/>
          <a:ext cx="0" cy="0"/>
          <a:chOff x="0" y="0"/>
          <a:chExt cx="0" cy="0"/>
        </a:xfrm>
      </p:grpSpPr>
      <p:pic>
        <p:nvPicPr>
          <p:cNvPr id="102" name="Google Shape;102;p8"/>
          <p:cNvPicPr preferRelativeResize="0"/>
          <p:nvPr/>
        </p:nvPicPr>
        <p:blipFill rotWithShape="1">
          <a:blip r:embed="rId2">
            <a:alphaModFix/>
          </a:blip>
          <a:srcRect b="0" l="0" r="0" t="0"/>
          <a:stretch/>
        </p:blipFill>
        <p:spPr>
          <a:xfrm>
            <a:off x="-31100" y="-19218"/>
            <a:ext cx="12254200" cy="6896436"/>
          </a:xfrm>
          <a:prstGeom prst="rect">
            <a:avLst/>
          </a:prstGeom>
          <a:noFill/>
          <a:ln>
            <a:noFill/>
          </a:ln>
        </p:spPr>
      </p:pic>
      <p:grpSp>
        <p:nvGrpSpPr>
          <p:cNvPr id="103" name="Google Shape;103;p8"/>
          <p:cNvGrpSpPr/>
          <p:nvPr/>
        </p:nvGrpSpPr>
        <p:grpSpPr>
          <a:xfrm>
            <a:off x="4477104" y="2579912"/>
            <a:ext cx="3374867" cy="849088"/>
            <a:chOff x="4477104" y="2579912"/>
            <a:chExt cx="3374867" cy="849088"/>
          </a:xfrm>
        </p:grpSpPr>
        <p:grpSp>
          <p:nvGrpSpPr>
            <p:cNvPr id="104" name="Google Shape;104;p8"/>
            <p:cNvGrpSpPr/>
            <p:nvPr/>
          </p:nvGrpSpPr>
          <p:grpSpPr>
            <a:xfrm>
              <a:off x="4477104" y="2579912"/>
              <a:ext cx="1372711" cy="849088"/>
              <a:chOff x="4477104" y="2579912"/>
              <a:chExt cx="1372711" cy="849088"/>
            </a:xfrm>
          </p:grpSpPr>
          <p:sp>
            <p:nvSpPr>
              <p:cNvPr id="105" name="Google Shape;105;p8"/>
              <p:cNvSpPr/>
              <p:nvPr/>
            </p:nvSpPr>
            <p:spPr>
              <a:xfrm>
                <a:off x="4810260" y="2737217"/>
                <a:ext cx="611746" cy="585989"/>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 name="Google Shape;106;p8"/>
              <p:cNvPicPr preferRelativeResize="0"/>
              <p:nvPr/>
            </p:nvPicPr>
            <p:blipFill rotWithShape="1">
              <a:blip r:embed="rId3">
                <a:alphaModFix/>
              </a:blip>
              <a:srcRect b="-1" l="0" r="56802" t="-8614"/>
              <a:stretch/>
            </p:blipFill>
            <p:spPr>
              <a:xfrm>
                <a:off x="4477104" y="2579912"/>
                <a:ext cx="1372711" cy="849088"/>
              </a:xfrm>
              <a:prstGeom prst="rect">
                <a:avLst/>
              </a:prstGeom>
              <a:noFill/>
              <a:ln>
                <a:noFill/>
              </a:ln>
            </p:spPr>
          </p:pic>
        </p:grpSp>
        <p:pic>
          <p:nvPicPr>
            <p:cNvPr id="107" name="Google Shape;107;p8"/>
            <p:cNvPicPr preferRelativeResize="0"/>
            <p:nvPr/>
          </p:nvPicPr>
          <p:blipFill rotWithShape="1">
            <a:blip r:embed="rId4">
              <a:alphaModFix/>
            </a:blip>
            <a:srcRect b="0" l="45247" r="-4922" t="-6523"/>
            <a:stretch/>
          </p:blipFill>
          <p:spPr>
            <a:xfrm>
              <a:off x="5889851" y="2579912"/>
              <a:ext cx="1962120" cy="849088"/>
            </a:xfrm>
            <a:prstGeom prst="rect">
              <a:avLst/>
            </a:prstGeom>
            <a:noFill/>
            <a:ln>
              <a:noFill/>
            </a:ln>
          </p:spPr>
        </p:pic>
      </p:grpSp>
      <p:sp>
        <p:nvSpPr>
          <p:cNvPr id="108" name="Google Shape;108;p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A3838"/>
                </a:solidFill>
              </a:defRPr>
            </a:lvl1pPr>
            <a:lvl2pPr lvl="1">
              <a:buNone/>
              <a:defRPr sz="1300">
                <a:solidFill>
                  <a:srgbClr val="3A3838"/>
                </a:solidFill>
              </a:defRPr>
            </a:lvl2pPr>
            <a:lvl3pPr lvl="2">
              <a:buNone/>
              <a:defRPr sz="1300">
                <a:solidFill>
                  <a:srgbClr val="3A3838"/>
                </a:solidFill>
              </a:defRPr>
            </a:lvl3pPr>
            <a:lvl4pPr lvl="3">
              <a:buNone/>
              <a:defRPr sz="1300">
                <a:solidFill>
                  <a:srgbClr val="3A3838"/>
                </a:solidFill>
              </a:defRPr>
            </a:lvl4pPr>
            <a:lvl5pPr lvl="4">
              <a:buNone/>
              <a:defRPr sz="1300">
                <a:solidFill>
                  <a:srgbClr val="3A3838"/>
                </a:solidFill>
              </a:defRPr>
            </a:lvl5pPr>
            <a:lvl6pPr lvl="5">
              <a:buNone/>
              <a:defRPr sz="1300">
                <a:solidFill>
                  <a:srgbClr val="3A3838"/>
                </a:solidFill>
              </a:defRPr>
            </a:lvl6pPr>
            <a:lvl7pPr lvl="6">
              <a:buNone/>
              <a:defRPr sz="1300">
                <a:solidFill>
                  <a:srgbClr val="3A3838"/>
                </a:solidFill>
              </a:defRPr>
            </a:lvl7pPr>
            <a:lvl8pPr lvl="7">
              <a:buNone/>
              <a:defRPr sz="1300">
                <a:solidFill>
                  <a:srgbClr val="3A3838"/>
                </a:solidFill>
              </a:defRPr>
            </a:lvl8pPr>
            <a:lvl9pPr lvl="8">
              <a:buNone/>
              <a:defRPr sz="13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 Message/Cover v.7">
  <p:cSld name="Cover-Image-5">
    <p:spTree>
      <p:nvGrpSpPr>
        <p:cNvPr id="636" name="Shape 636"/>
        <p:cNvGrpSpPr/>
        <p:nvPr/>
      </p:nvGrpSpPr>
      <p:grpSpPr>
        <a:xfrm>
          <a:off x="0" y="0"/>
          <a:ext cx="0" cy="0"/>
          <a:chOff x="0" y="0"/>
          <a:chExt cx="0" cy="0"/>
        </a:xfrm>
      </p:grpSpPr>
      <p:pic>
        <p:nvPicPr>
          <p:cNvPr id="637" name="Google Shape;637;p71"/>
          <p:cNvPicPr preferRelativeResize="0"/>
          <p:nvPr/>
        </p:nvPicPr>
        <p:blipFill rotWithShape="1">
          <a:blip r:embed="rId2">
            <a:alphaModFix/>
          </a:blip>
          <a:srcRect b="0" l="0" r="-100" t="0"/>
          <a:stretch/>
        </p:blipFill>
        <p:spPr>
          <a:xfrm>
            <a:off x="1" y="0"/>
            <a:ext cx="12192000" cy="6886575"/>
          </a:xfrm>
          <a:prstGeom prst="rect">
            <a:avLst/>
          </a:prstGeom>
          <a:noFill/>
          <a:ln>
            <a:noFill/>
          </a:ln>
        </p:spPr>
      </p:pic>
      <p:pic>
        <p:nvPicPr>
          <p:cNvPr id="638" name="Google Shape;638;p71"/>
          <p:cNvPicPr preferRelativeResize="0"/>
          <p:nvPr/>
        </p:nvPicPr>
        <p:blipFill rotWithShape="1">
          <a:blip r:embed="rId3">
            <a:alphaModFix/>
          </a:blip>
          <a:srcRect b="0" l="0" r="0" t="0"/>
          <a:stretch/>
        </p:blipFill>
        <p:spPr>
          <a:xfrm>
            <a:off x="5702355" y="4319245"/>
            <a:ext cx="763263" cy="431607"/>
          </a:xfrm>
          <a:prstGeom prst="rect">
            <a:avLst/>
          </a:prstGeom>
          <a:noFill/>
          <a:ln>
            <a:noFill/>
          </a:ln>
        </p:spPr>
      </p:pic>
      <p:sp>
        <p:nvSpPr>
          <p:cNvPr id="639" name="Google Shape;639;p71"/>
          <p:cNvSpPr txBox="1"/>
          <p:nvPr>
            <p:ph idx="1" type="body"/>
          </p:nvPr>
        </p:nvSpPr>
        <p:spPr>
          <a:xfrm>
            <a:off x="2039300" y="2967694"/>
            <a:ext cx="8113500" cy="8691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7F8FD"/>
              </a:buClr>
              <a:buSzPts val="7200"/>
              <a:buNone/>
              <a:defRPr b="1" sz="7200">
                <a:solidFill>
                  <a:srgbClr val="F7F8FD"/>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 Message/Cover v.8">
  <p:cSld name="Cover-Image-6">
    <p:spTree>
      <p:nvGrpSpPr>
        <p:cNvPr id="640" name="Shape 640"/>
        <p:cNvGrpSpPr/>
        <p:nvPr/>
      </p:nvGrpSpPr>
      <p:grpSpPr>
        <a:xfrm>
          <a:off x="0" y="0"/>
          <a:ext cx="0" cy="0"/>
          <a:chOff x="0" y="0"/>
          <a:chExt cx="0" cy="0"/>
        </a:xfrm>
      </p:grpSpPr>
      <p:pic>
        <p:nvPicPr>
          <p:cNvPr id="641" name="Google Shape;641;p72"/>
          <p:cNvPicPr preferRelativeResize="0"/>
          <p:nvPr/>
        </p:nvPicPr>
        <p:blipFill rotWithShape="1">
          <a:blip r:embed="rId2">
            <a:alphaModFix/>
          </a:blip>
          <a:srcRect b="0" l="0" r="0" t="0"/>
          <a:stretch/>
        </p:blipFill>
        <p:spPr>
          <a:xfrm>
            <a:off x="0" y="0"/>
            <a:ext cx="12191999" cy="6858000"/>
          </a:xfrm>
          <a:prstGeom prst="rect">
            <a:avLst/>
          </a:prstGeom>
          <a:noFill/>
          <a:ln>
            <a:noFill/>
          </a:ln>
        </p:spPr>
      </p:pic>
      <p:pic>
        <p:nvPicPr>
          <p:cNvPr id="642" name="Google Shape;642;p72"/>
          <p:cNvPicPr preferRelativeResize="0"/>
          <p:nvPr/>
        </p:nvPicPr>
        <p:blipFill rotWithShape="1">
          <a:blip r:embed="rId3">
            <a:alphaModFix/>
          </a:blip>
          <a:srcRect b="0" l="0" r="0" t="0"/>
          <a:stretch/>
        </p:blipFill>
        <p:spPr>
          <a:xfrm>
            <a:off x="5702355" y="4319245"/>
            <a:ext cx="763263" cy="431607"/>
          </a:xfrm>
          <a:prstGeom prst="rect">
            <a:avLst/>
          </a:prstGeom>
          <a:noFill/>
          <a:ln>
            <a:noFill/>
          </a:ln>
        </p:spPr>
      </p:pic>
      <p:sp>
        <p:nvSpPr>
          <p:cNvPr id="643" name="Google Shape;643;p72"/>
          <p:cNvSpPr txBox="1"/>
          <p:nvPr>
            <p:ph idx="1" type="body"/>
          </p:nvPr>
        </p:nvSpPr>
        <p:spPr>
          <a:xfrm>
            <a:off x="2039300" y="2967694"/>
            <a:ext cx="8113500" cy="8691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7F8FD"/>
              </a:buClr>
              <a:buSzPts val="7200"/>
              <a:buNone/>
              <a:defRPr b="1" sz="7200">
                <a:solidFill>
                  <a:srgbClr val="F7F8FD"/>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 Message/Cover v.9">
  <p:cSld name="7_Road-Detail-2-NOLOGO">
    <p:spTree>
      <p:nvGrpSpPr>
        <p:cNvPr id="644" name="Shape 644"/>
        <p:cNvGrpSpPr/>
        <p:nvPr/>
      </p:nvGrpSpPr>
      <p:grpSpPr>
        <a:xfrm>
          <a:off x="0" y="0"/>
          <a:ext cx="0" cy="0"/>
          <a:chOff x="0" y="0"/>
          <a:chExt cx="0" cy="0"/>
        </a:xfrm>
      </p:grpSpPr>
      <p:pic>
        <p:nvPicPr>
          <p:cNvPr id="645" name="Google Shape;645;p73"/>
          <p:cNvPicPr preferRelativeResize="0"/>
          <p:nvPr/>
        </p:nvPicPr>
        <p:blipFill rotWithShape="1">
          <a:blip r:embed="rId2">
            <a:alphaModFix/>
          </a:blip>
          <a:srcRect b="0" l="0" r="-250" t="0"/>
          <a:stretch/>
        </p:blipFill>
        <p:spPr>
          <a:xfrm>
            <a:off x="0" y="0"/>
            <a:ext cx="12283525" cy="6858000"/>
          </a:xfrm>
          <a:prstGeom prst="rect">
            <a:avLst/>
          </a:prstGeom>
          <a:noFill/>
          <a:ln>
            <a:noFill/>
          </a:ln>
        </p:spPr>
      </p:pic>
      <p:sp>
        <p:nvSpPr>
          <p:cNvPr id="646" name="Google Shape;646;p73"/>
          <p:cNvSpPr txBox="1"/>
          <p:nvPr>
            <p:ph idx="1" type="body"/>
          </p:nvPr>
        </p:nvSpPr>
        <p:spPr>
          <a:xfrm>
            <a:off x="2852738" y="2702878"/>
            <a:ext cx="6486600" cy="8691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8FAFF"/>
              </a:buClr>
              <a:buSzPts val="6000"/>
              <a:buNone/>
              <a:defRPr b="0" sz="6000">
                <a:solidFill>
                  <a:srgbClr val="F8FA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47" name="Google Shape;647;p73"/>
          <p:cNvPicPr preferRelativeResize="0"/>
          <p:nvPr/>
        </p:nvPicPr>
        <p:blipFill rotWithShape="1">
          <a:blip r:embed="rId3">
            <a:alphaModFix/>
          </a:blip>
          <a:srcRect b="0" l="0" r="0" t="0"/>
          <a:stretch/>
        </p:blipFill>
        <p:spPr>
          <a:xfrm>
            <a:off x="5684435" y="4818310"/>
            <a:ext cx="763263" cy="431607"/>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 Message/Cover v.10">
  <p:cSld name="2_Road-Detail-2-NOLOGO">
    <p:spTree>
      <p:nvGrpSpPr>
        <p:cNvPr id="648" name="Shape 648"/>
        <p:cNvGrpSpPr/>
        <p:nvPr/>
      </p:nvGrpSpPr>
      <p:grpSpPr>
        <a:xfrm>
          <a:off x="0" y="0"/>
          <a:ext cx="0" cy="0"/>
          <a:chOff x="0" y="0"/>
          <a:chExt cx="0" cy="0"/>
        </a:xfrm>
      </p:grpSpPr>
      <p:pic>
        <p:nvPicPr>
          <p:cNvPr id="649" name="Google Shape;649;p74"/>
          <p:cNvPicPr preferRelativeResize="0"/>
          <p:nvPr/>
        </p:nvPicPr>
        <p:blipFill rotWithShape="1">
          <a:blip r:embed="rId2">
            <a:alphaModFix/>
          </a:blip>
          <a:srcRect b="0" l="0" r="0" t="0"/>
          <a:stretch/>
        </p:blipFill>
        <p:spPr>
          <a:xfrm>
            <a:off x="0" y="-1"/>
            <a:ext cx="12192000" cy="6858000"/>
          </a:xfrm>
          <a:prstGeom prst="rect">
            <a:avLst/>
          </a:prstGeom>
          <a:noFill/>
          <a:ln>
            <a:noFill/>
          </a:ln>
        </p:spPr>
      </p:pic>
      <p:sp>
        <p:nvSpPr>
          <p:cNvPr id="650" name="Google Shape;650;p74"/>
          <p:cNvSpPr txBox="1"/>
          <p:nvPr>
            <p:ph idx="1" type="body"/>
          </p:nvPr>
        </p:nvSpPr>
        <p:spPr>
          <a:xfrm>
            <a:off x="2852738" y="2702878"/>
            <a:ext cx="6486600" cy="8691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8FAFF"/>
              </a:buClr>
              <a:buSzPts val="6000"/>
              <a:buNone/>
              <a:defRPr b="0" sz="6000">
                <a:solidFill>
                  <a:srgbClr val="F8FA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51" name="Google Shape;651;p74"/>
          <p:cNvPicPr preferRelativeResize="0"/>
          <p:nvPr/>
        </p:nvPicPr>
        <p:blipFill rotWithShape="1">
          <a:blip r:embed="rId3">
            <a:alphaModFix/>
          </a:blip>
          <a:srcRect b="0" l="0" r="0" t="0"/>
          <a:stretch/>
        </p:blipFill>
        <p:spPr>
          <a:xfrm>
            <a:off x="5684435" y="4818310"/>
            <a:ext cx="763263" cy="43160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 Message/Cover v.11">
  <p:cSld name="6_Road-Detail-2-NOLOGO">
    <p:spTree>
      <p:nvGrpSpPr>
        <p:cNvPr id="652" name="Shape 652"/>
        <p:cNvGrpSpPr/>
        <p:nvPr/>
      </p:nvGrpSpPr>
      <p:grpSpPr>
        <a:xfrm>
          <a:off x="0" y="0"/>
          <a:ext cx="0" cy="0"/>
          <a:chOff x="0" y="0"/>
          <a:chExt cx="0" cy="0"/>
        </a:xfrm>
      </p:grpSpPr>
      <p:pic>
        <p:nvPicPr>
          <p:cNvPr id="653" name="Google Shape;653;p75"/>
          <p:cNvPicPr preferRelativeResize="0"/>
          <p:nvPr/>
        </p:nvPicPr>
        <p:blipFill rotWithShape="1">
          <a:blip r:embed="rId2">
            <a:alphaModFix/>
          </a:blip>
          <a:srcRect b="0" l="0" r="-371" t="0"/>
          <a:stretch/>
        </p:blipFill>
        <p:spPr>
          <a:xfrm>
            <a:off x="0" y="0"/>
            <a:ext cx="12192000" cy="6858000"/>
          </a:xfrm>
          <a:prstGeom prst="rect">
            <a:avLst/>
          </a:prstGeom>
          <a:noFill/>
          <a:ln>
            <a:noFill/>
          </a:ln>
        </p:spPr>
      </p:pic>
      <p:sp>
        <p:nvSpPr>
          <p:cNvPr id="654" name="Google Shape;654;p75"/>
          <p:cNvSpPr txBox="1"/>
          <p:nvPr>
            <p:ph idx="1" type="body"/>
          </p:nvPr>
        </p:nvSpPr>
        <p:spPr>
          <a:xfrm>
            <a:off x="2852738" y="2702878"/>
            <a:ext cx="6486600" cy="8691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8FAFF"/>
              </a:buClr>
              <a:buSzPts val="6000"/>
              <a:buNone/>
              <a:defRPr b="0" sz="6000">
                <a:solidFill>
                  <a:srgbClr val="F8FA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55" name="Google Shape;655;p75"/>
          <p:cNvPicPr preferRelativeResize="0"/>
          <p:nvPr/>
        </p:nvPicPr>
        <p:blipFill rotWithShape="1">
          <a:blip r:embed="rId3">
            <a:alphaModFix/>
          </a:blip>
          <a:srcRect b="0" l="0" r="0" t="0"/>
          <a:stretch/>
        </p:blipFill>
        <p:spPr>
          <a:xfrm>
            <a:off x="5684435" y="4818310"/>
            <a:ext cx="763263" cy="431607"/>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 Message/Cover v.12">
  <p:cSld name="4_Road-Detail-2-NOLOGO">
    <p:spTree>
      <p:nvGrpSpPr>
        <p:cNvPr id="656" name="Shape 656"/>
        <p:cNvGrpSpPr/>
        <p:nvPr/>
      </p:nvGrpSpPr>
      <p:grpSpPr>
        <a:xfrm>
          <a:off x="0" y="0"/>
          <a:ext cx="0" cy="0"/>
          <a:chOff x="0" y="0"/>
          <a:chExt cx="0" cy="0"/>
        </a:xfrm>
      </p:grpSpPr>
      <p:pic>
        <p:nvPicPr>
          <p:cNvPr id="657" name="Google Shape;657;p76"/>
          <p:cNvPicPr preferRelativeResize="0"/>
          <p:nvPr/>
        </p:nvPicPr>
        <p:blipFill rotWithShape="1">
          <a:blip r:embed="rId2">
            <a:alphaModFix/>
          </a:blip>
          <a:srcRect b="0" l="0" r="-250" t="0"/>
          <a:stretch/>
        </p:blipFill>
        <p:spPr>
          <a:xfrm>
            <a:off x="0" y="0"/>
            <a:ext cx="12222993" cy="6858000"/>
          </a:xfrm>
          <a:prstGeom prst="rect">
            <a:avLst/>
          </a:prstGeom>
          <a:noFill/>
          <a:ln>
            <a:noFill/>
          </a:ln>
        </p:spPr>
      </p:pic>
      <p:sp>
        <p:nvSpPr>
          <p:cNvPr id="658" name="Google Shape;658;p76"/>
          <p:cNvSpPr txBox="1"/>
          <p:nvPr>
            <p:ph idx="1" type="body"/>
          </p:nvPr>
        </p:nvSpPr>
        <p:spPr>
          <a:xfrm>
            <a:off x="2852738" y="2702878"/>
            <a:ext cx="6486600" cy="8691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8FAFF"/>
              </a:buClr>
              <a:buSzPts val="6000"/>
              <a:buNone/>
              <a:defRPr b="0" sz="6000">
                <a:solidFill>
                  <a:srgbClr val="F8FA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59" name="Google Shape;659;p76"/>
          <p:cNvPicPr preferRelativeResize="0"/>
          <p:nvPr/>
        </p:nvPicPr>
        <p:blipFill rotWithShape="1">
          <a:blip r:embed="rId3">
            <a:alphaModFix/>
          </a:blip>
          <a:srcRect b="0" l="0" r="0" t="0"/>
          <a:stretch/>
        </p:blipFill>
        <p:spPr>
          <a:xfrm>
            <a:off x="5684435" y="4818310"/>
            <a:ext cx="763263" cy="431607"/>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 Message/Cover v.13">
  <p:cSld name="5_Road-Detail-2-NOLOGO">
    <p:spTree>
      <p:nvGrpSpPr>
        <p:cNvPr id="660" name="Shape 660"/>
        <p:cNvGrpSpPr/>
        <p:nvPr/>
      </p:nvGrpSpPr>
      <p:grpSpPr>
        <a:xfrm>
          <a:off x="0" y="0"/>
          <a:ext cx="0" cy="0"/>
          <a:chOff x="0" y="0"/>
          <a:chExt cx="0" cy="0"/>
        </a:xfrm>
      </p:grpSpPr>
      <p:pic>
        <p:nvPicPr>
          <p:cNvPr id="661" name="Google Shape;661;p77"/>
          <p:cNvPicPr preferRelativeResize="0"/>
          <p:nvPr/>
        </p:nvPicPr>
        <p:blipFill rotWithShape="1">
          <a:blip r:embed="rId2">
            <a:alphaModFix/>
          </a:blip>
          <a:srcRect b="0" l="0" r="-250" t="0"/>
          <a:stretch/>
        </p:blipFill>
        <p:spPr>
          <a:xfrm>
            <a:off x="0" y="0"/>
            <a:ext cx="12220572" cy="6858001"/>
          </a:xfrm>
          <a:prstGeom prst="rect">
            <a:avLst/>
          </a:prstGeom>
          <a:noFill/>
          <a:ln>
            <a:noFill/>
          </a:ln>
        </p:spPr>
      </p:pic>
      <p:sp>
        <p:nvSpPr>
          <p:cNvPr id="662" name="Google Shape;662;p77"/>
          <p:cNvSpPr txBox="1"/>
          <p:nvPr>
            <p:ph idx="1" type="body"/>
          </p:nvPr>
        </p:nvSpPr>
        <p:spPr>
          <a:xfrm>
            <a:off x="2852738" y="2702878"/>
            <a:ext cx="6486600" cy="8691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8FAFF"/>
              </a:buClr>
              <a:buSzPts val="6000"/>
              <a:buNone/>
              <a:defRPr b="0" sz="6000">
                <a:solidFill>
                  <a:srgbClr val="F8FA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63" name="Google Shape;663;p77"/>
          <p:cNvPicPr preferRelativeResize="0"/>
          <p:nvPr/>
        </p:nvPicPr>
        <p:blipFill rotWithShape="1">
          <a:blip r:embed="rId3">
            <a:alphaModFix/>
          </a:blip>
          <a:srcRect b="0" l="0" r="0" t="0"/>
          <a:stretch/>
        </p:blipFill>
        <p:spPr>
          <a:xfrm>
            <a:off x="5684435" y="4818310"/>
            <a:ext cx="763263" cy="431607"/>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 Message/Cover v.14">
  <p:cSld name="3_Road-Detail-2-NOLOGO">
    <p:spTree>
      <p:nvGrpSpPr>
        <p:cNvPr id="664" name="Shape 664"/>
        <p:cNvGrpSpPr/>
        <p:nvPr/>
      </p:nvGrpSpPr>
      <p:grpSpPr>
        <a:xfrm>
          <a:off x="0" y="0"/>
          <a:ext cx="0" cy="0"/>
          <a:chOff x="0" y="0"/>
          <a:chExt cx="0" cy="0"/>
        </a:xfrm>
      </p:grpSpPr>
      <p:pic>
        <p:nvPicPr>
          <p:cNvPr id="665" name="Google Shape;665;p7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66" name="Google Shape;666;p78"/>
          <p:cNvSpPr txBox="1"/>
          <p:nvPr>
            <p:ph idx="1" type="body"/>
          </p:nvPr>
        </p:nvSpPr>
        <p:spPr>
          <a:xfrm>
            <a:off x="2852738" y="2702878"/>
            <a:ext cx="6486600" cy="8691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8FAFF"/>
              </a:buClr>
              <a:buSzPts val="6000"/>
              <a:buNone/>
              <a:defRPr b="0" sz="6000">
                <a:solidFill>
                  <a:srgbClr val="F8FA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67" name="Google Shape;667;p78"/>
          <p:cNvPicPr preferRelativeResize="0"/>
          <p:nvPr/>
        </p:nvPicPr>
        <p:blipFill rotWithShape="1">
          <a:blip r:embed="rId3">
            <a:alphaModFix/>
          </a:blip>
          <a:srcRect b="0" l="0" r="0" t="0"/>
          <a:stretch/>
        </p:blipFill>
        <p:spPr>
          <a:xfrm>
            <a:off x="5684435" y="4818310"/>
            <a:ext cx="763263" cy="431607"/>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 Message/Cover v.15">
  <p:cSld name="1_Road-Detail-2-NOLOGO">
    <p:spTree>
      <p:nvGrpSpPr>
        <p:cNvPr id="668" name="Shape 668"/>
        <p:cNvGrpSpPr/>
        <p:nvPr/>
      </p:nvGrpSpPr>
      <p:grpSpPr>
        <a:xfrm>
          <a:off x="0" y="0"/>
          <a:ext cx="0" cy="0"/>
          <a:chOff x="0" y="0"/>
          <a:chExt cx="0" cy="0"/>
        </a:xfrm>
      </p:grpSpPr>
      <p:pic>
        <p:nvPicPr>
          <p:cNvPr id="669" name="Google Shape;669;p79"/>
          <p:cNvPicPr preferRelativeResize="0"/>
          <p:nvPr/>
        </p:nvPicPr>
        <p:blipFill rotWithShape="1">
          <a:blip r:embed="rId2">
            <a:alphaModFix/>
          </a:blip>
          <a:srcRect b="0" l="0" r="0" t="0"/>
          <a:stretch/>
        </p:blipFill>
        <p:spPr>
          <a:xfrm>
            <a:off x="-19050" y="0"/>
            <a:ext cx="12242801" cy="6857998"/>
          </a:xfrm>
          <a:prstGeom prst="rect">
            <a:avLst/>
          </a:prstGeom>
          <a:noFill/>
          <a:ln>
            <a:noFill/>
          </a:ln>
        </p:spPr>
      </p:pic>
      <p:sp>
        <p:nvSpPr>
          <p:cNvPr id="670" name="Google Shape;670;p79"/>
          <p:cNvSpPr txBox="1"/>
          <p:nvPr>
            <p:ph idx="1" type="body"/>
          </p:nvPr>
        </p:nvSpPr>
        <p:spPr>
          <a:xfrm>
            <a:off x="2852738" y="2702878"/>
            <a:ext cx="6486600" cy="869100"/>
          </a:xfrm>
          <a:prstGeom prst="rect">
            <a:avLst/>
          </a:prstGeom>
          <a:no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lvl1pPr indent="-228600" lvl="0" marL="457200" rtl="0" algn="ctr">
              <a:lnSpc>
                <a:spcPct val="90000"/>
              </a:lnSpc>
              <a:spcBef>
                <a:spcPts val="1000"/>
              </a:spcBef>
              <a:spcAft>
                <a:spcPts val="0"/>
              </a:spcAft>
              <a:buClr>
                <a:srgbClr val="F8FAFF"/>
              </a:buClr>
              <a:buSzPts val="6000"/>
              <a:buNone/>
              <a:defRPr b="0" sz="6000">
                <a:solidFill>
                  <a:srgbClr val="F8FAFF"/>
                </a:solidFill>
                <a:latin typeface="Barlow Condensed"/>
                <a:ea typeface="Barlow Condensed"/>
                <a:cs typeface="Barlow Condensed"/>
                <a:sym typeface="Barlow Condensed"/>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71" name="Google Shape;671;p79"/>
          <p:cNvPicPr preferRelativeResize="0"/>
          <p:nvPr/>
        </p:nvPicPr>
        <p:blipFill rotWithShape="1">
          <a:blip r:embed="rId3">
            <a:alphaModFix/>
          </a:blip>
          <a:srcRect b="0" l="0" r="0" t="0"/>
          <a:stretch/>
        </p:blipFill>
        <p:spPr>
          <a:xfrm>
            <a:off x="5684435" y="4818310"/>
            <a:ext cx="763263" cy="431607"/>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2" name="Shape 672"/>
        <p:cNvGrpSpPr/>
        <p:nvPr/>
      </p:nvGrpSpPr>
      <p:grpSpPr>
        <a:xfrm>
          <a:off x="0" y="0"/>
          <a:ext cx="0" cy="0"/>
          <a:chOff x="0" y="0"/>
          <a:chExt cx="0" cy="0"/>
        </a:xfrm>
      </p:grpSpPr>
      <p:sp>
        <p:nvSpPr>
          <p:cNvPr id="673" name="Google Shape;673;p80"/>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4" name="Google Shape;674;p80"/>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75" name="Google Shape;675;p8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6" name="Google Shape;676;p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7" name="Google Shape;677;p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Cover v.4">
  <p:cSld name="Cover-4">
    <p:spTree>
      <p:nvGrpSpPr>
        <p:cNvPr id="109" name="Shape 109"/>
        <p:cNvGrpSpPr/>
        <p:nvPr/>
      </p:nvGrpSpPr>
      <p:grpSpPr>
        <a:xfrm>
          <a:off x="0" y="0"/>
          <a:ext cx="0" cy="0"/>
          <a:chOff x="0" y="0"/>
          <a:chExt cx="0" cy="0"/>
        </a:xfrm>
      </p:grpSpPr>
      <p:pic>
        <p:nvPicPr>
          <p:cNvPr id="110" name="Google Shape;110;p9"/>
          <p:cNvPicPr preferRelativeResize="0"/>
          <p:nvPr/>
        </p:nvPicPr>
        <p:blipFill rotWithShape="1">
          <a:blip r:embed="rId2">
            <a:alphaModFix/>
          </a:blip>
          <a:srcRect b="0" l="0" r="0" t="0"/>
          <a:stretch/>
        </p:blipFill>
        <p:spPr>
          <a:xfrm>
            <a:off x="-31550" y="-22925"/>
            <a:ext cx="12255100" cy="6903849"/>
          </a:xfrm>
          <a:prstGeom prst="rect">
            <a:avLst/>
          </a:prstGeom>
          <a:noFill/>
          <a:ln>
            <a:noFill/>
          </a:ln>
        </p:spPr>
      </p:pic>
      <p:sp>
        <p:nvSpPr>
          <p:cNvPr id="111" name="Google Shape;111;p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A3838"/>
                </a:solidFill>
              </a:defRPr>
            </a:lvl1pPr>
            <a:lvl2pPr lvl="1">
              <a:buNone/>
              <a:defRPr sz="1300">
                <a:solidFill>
                  <a:srgbClr val="3A3838"/>
                </a:solidFill>
              </a:defRPr>
            </a:lvl2pPr>
            <a:lvl3pPr lvl="2">
              <a:buNone/>
              <a:defRPr sz="1300">
                <a:solidFill>
                  <a:srgbClr val="3A3838"/>
                </a:solidFill>
              </a:defRPr>
            </a:lvl3pPr>
            <a:lvl4pPr lvl="3">
              <a:buNone/>
              <a:defRPr sz="1300">
                <a:solidFill>
                  <a:srgbClr val="3A3838"/>
                </a:solidFill>
              </a:defRPr>
            </a:lvl4pPr>
            <a:lvl5pPr lvl="4">
              <a:buNone/>
              <a:defRPr sz="1300">
                <a:solidFill>
                  <a:srgbClr val="3A3838"/>
                </a:solidFill>
              </a:defRPr>
            </a:lvl5pPr>
            <a:lvl6pPr lvl="5">
              <a:buNone/>
              <a:defRPr sz="1300">
                <a:solidFill>
                  <a:srgbClr val="3A3838"/>
                </a:solidFill>
              </a:defRPr>
            </a:lvl6pPr>
            <a:lvl7pPr lvl="6">
              <a:buNone/>
              <a:defRPr sz="1300">
                <a:solidFill>
                  <a:srgbClr val="3A3838"/>
                </a:solidFill>
              </a:defRPr>
            </a:lvl7pPr>
            <a:lvl8pPr lvl="7">
              <a:buNone/>
              <a:defRPr sz="1300">
                <a:solidFill>
                  <a:srgbClr val="3A3838"/>
                </a:solidFill>
              </a:defRPr>
            </a:lvl8pPr>
            <a:lvl9pPr lvl="8">
              <a:buNone/>
              <a:defRPr sz="13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Slide">
  <p:cSld name="TITLE_3">
    <p:spTree>
      <p:nvGrpSpPr>
        <p:cNvPr id="678" name="Shape 678"/>
        <p:cNvGrpSpPr/>
        <p:nvPr/>
      </p:nvGrpSpPr>
      <p:grpSpPr>
        <a:xfrm>
          <a:off x="0" y="0"/>
          <a:ext cx="0" cy="0"/>
          <a:chOff x="0" y="0"/>
          <a:chExt cx="0" cy="0"/>
        </a:xfrm>
      </p:grpSpPr>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Content Slide v.31">
  <p:cSld name="TITLE_4_1">
    <p:spTree>
      <p:nvGrpSpPr>
        <p:cNvPr id="679" name="Shape 679"/>
        <p:cNvGrpSpPr/>
        <p:nvPr/>
      </p:nvGrpSpPr>
      <p:grpSpPr>
        <a:xfrm>
          <a:off x="0" y="0"/>
          <a:ext cx="0" cy="0"/>
          <a:chOff x="0" y="0"/>
          <a:chExt cx="0" cy="0"/>
        </a:xfrm>
      </p:grpSpPr>
      <p:sp>
        <p:nvSpPr>
          <p:cNvPr id="680" name="Google Shape;680;p82"/>
          <p:cNvSpPr/>
          <p:nvPr/>
        </p:nvSpPr>
        <p:spPr>
          <a:xfrm>
            <a:off x="1" y="0"/>
            <a:ext cx="12192000" cy="6858000"/>
          </a:xfrm>
          <a:prstGeom prst="rect">
            <a:avLst/>
          </a:prstGeom>
          <a:gradFill>
            <a:gsLst>
              <a:gs pos="0">
                <a:srgbClr val="E0E2E2"/>
              </a:gs>
              <a:gs pos="13000">
                <a:srgbClr val="E0E2E2"/>
              </a:gs>
              <a:gs pos="58000">
                <a:srgbClr val="BCBEBE"/>
              </a:gs>
              <a:gs pos="83000">
                <a:srgbClr val="A8AAAA"/>
              </a:gs>
              <a:gs pos="94000">
                <a:srgbClr val="9C9D9E"/>
              </a:gs>
              <a:gs pos="100000">
                <a:srgbClr val="9C9D9E"/>
              </a:gs>
            </a:gsLst>
            <a:lin ang="162000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cxnSp>
        <p:nvCxnSpPr>
          <p:cNvPr id="681" name="Google Shape;681;p82"/>
          <p:cNvCxnSpPr/>
          <p:nvPr/>
        </p:nvCxnSpPr>
        <p:spPr>
          <a:xfrm>
            <a:off x="419100" y="914400"/>
            <a:ext cx="2543100" cy="0"/>
          </a:xfrm>
          <a:prstGeom prst="straightConnector1">
            <a:avLst/>
          </a:prstGeom>
          <a:noFill/>
          <a:ln cap="flat" cmpd="sng" w="38100">
            <a:solidFill>
              <a:srgbClr val="FF0000"/>
            </a:solidFill>
            <a:prstDash val="solid"/>
            <a:miter lim="800000"/>
            <a:headEnd len="sm" w="sm" type="none"/>
            <a:tailEnd len="sm" w="sm" type="none"/>
          </a:ln>
        </p:spPr>
      </p:cxnSp>
      <p:sp>
        <p:nvSpPr>
          <p:cNvPr id="682" name="Google Shape;682;p82"/>
          <p:cNvSpPr txBox="1"/>
          <p:nvPr>
            <p:ph type="title"/>
          </p:nvPr>
        </p:nvSpPr>
        <p:spPr>
          <a:xfrm>
            <a:off x="310896" y="1152144"/>
            <a:ext cx="6360300" cy="657900"/>
          </a:xfrm>
          <a:prstGeom prst="rect">
            <a:avLst/>
          </a:prstGeom>
        </p:spPr>
        <p:txBody>
          <a:bodyPr anchorCtr="0" anchor="t" bIns="45700" lIns="91425" spcFirstLastPara="1" rIns="91425" wrap="square" tIns="45700">
            <a:noAutofit/>
          </a:bodyPr>
          <a:lstStyle>
            <a:lvl1pPr lvl="0" rtl="0">
              <a:spcBef>
                <a:spcPts val="0"/>
              </a:spcBef>
              <a:spcAft>
                <a:spcPts val="0"/>
              </a:spcAft>
              <a:buNone/>
              <a:defRPr b="0">
                <a:solidFill>
                  <a:srgbClr val="FFFFFF"/>
                </a:solidFill>
                <a:latin typeface="Georgia"/>
                <a:ea typeface="Georgia"/>
                <a:cs typeface="Georgia"/>
                <a:sym typeface="Georgi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82"/>
          <p:cNvSpPr txBox="1"/>
          <p:nvPr>
            <p:ph idx="1" type="body"/>
          </p:nvPr>
        </p:nvSpPr>
        <p:spPr>
          <a:xfrm>
            <a:off x="310896" y="2147500"/>
            <a:ext cx="7079700" cy="4179300"/>
          </a:xfrm>
          <a:prstGeom prst="rect">
            <a:avLst/>
          </a:prstGeom>
        </p:spPr>
        <p:txBody>
          <a:bodyPr anchorCtr="0" anchor="t" bIns="45700" lIns="91425" spcFirstLastPara="1" rIns="91425" wrap="square" tIns="45700">
            <a:noAutofit/>
          </a:bodyPr>
          <a:lstStyle>
            <a:lvl1pPr indent="-323850" lvl="0" marL="457200" rtl="0">
              <a:spcBef>
                <a:spcPts val="1000"/>
              </a:spcBef>
              <a:spcAft>
                <a:spcPts val="0"/>
              </a:spcAft>
              <a:buClr>
                <a:srgbClr val="3B3838"/>
              </a:buClr>
              <a:buSzPts val="1500"/>
              <a:buFont typeface="Barlow"/>
              <a:buChar char="•"/>
              <a:defRPr sz="1500">
                <a:solidFill>
                  <a:srgbClr val="3B3838"/>
                </a:solidFill>
                <a:latin typeface="Barlow"/>
                <a:ea typeface="Barlow"/>
                <a:cs typeface="Barlow"/>
                <a:sym typeface="Barlow"/>
              </a:defRPr>
            </a:lvl1pPr>
            <a:lvl2pPr indent="-323850" lvl="1" marL="914400" rtl="0">
              <a:spcBef>
                <a:spcPts val="500"/>
              </a:spcBef>
              <a:spcAft>
                <a:spcPts val="0"/>
              </a:spcAft>
              <a:buClr>
                <a:srgbClr val="3B3838"/>
              </a:buClr>
              <a:buSzPts val="1500"/>
              <a:buFont typeface="Barlow"/>
              <a:buChar char="•"/>
              <a:defRPr sz="1500">
                <a:solidFill>
                  <a:srgbClr val="3B3838"/>
                </a:solidFill>
                <a:latin typeface="Barlow"/>
                <a:ea typeface="Barlow"/>
                <a:cs typeface="Barlow"/>
                <a:sym typeface="Barlow"/>
              </a:defRPr>
            </a:lvl2pPr>
            <a:lvl3pPr indent="-323850" lvl="2" marL="1371600" rtl="0">
              <a:spcBef>
                <a:spcPts val="500"/>
              </a:spcBef>
              <a:spcAft>
                <a:spcPts val="0"/>
              </a:spcAft>
              <a:buClr>
                <a:srgbClr val="3B3838"/>
              </a:buClr>
              <a:buSzPts val="1500"/>
              <a:buFont typeface="Barlow"/>
              <a:buChar char="•"/>
              <a:defRPr sz="1500">
                <a:solidFill>
                  <a:srgbClr val="3B3838"/>
                </a:solidFill>
                <a:latin typeface="Barlow"/>
                <a:ea typeface="Barlow"/>
                <a:cs typeface="Barlow"/>
                <a:sym typeface="Barlow"/>
              </a:defRPr>
            </a:lvl3pPr>
            <a:lvl4pPr indent="-323850" lvl="3" marL="1828800" rtl="0">
              <a:spcBef>
                <a:spcPts val="500"/>
              </a:spcBef>
              <a:spcAft>
                <a:spcPts val="0"/>
              </a:spcAft>
              <a:buClr>
                <a:srgbClr val="3B3838"/>
              </a:buClr>
              <a:buSzPts val="1500"/>
              <a:buFont typeface="Barlow"/>
              <a:buChar char="•"/>
              <a:defRPr sz="1500">
                <a:solidFill>
                  <a:srgbClr val="3B3838"/>
                </a:solidFill>
                <a:latin typeface="Barlow"/>
                <a:ea typeface="Barlow"/>
                <a:cs typeface="Barlow"/>
                <a:sym typeface="Barlow"/>
              </a:defRPr>
            </a:lvl4pPr>
            <a:lvl5pPr indent="-323850" lvl="4" marL="2286000" rtl="0">
              <a:spcBef>
                <a:spcPts val="500"/>
              </a:spcBef>
              <a:spcAft>
                <a:spcPts val="0"/>
              </a:spcAft>
              <a:buClr>
                <a:srgbClr val="3B3838"/>
              </a:buClr>
              <a:buSzPts val="1500"/>
              <a:buFont typeface="Barlow"/>
              <a:buChar char="•"/>
              <a:defRPr sz="1500">
                <a:solidFill>
                  <a:srgbClr val="3B3838"/>
                </a:solidFill>
                <a:latin typeface="Barlow"/>
                <a:ea typeface="Barlow"/>
                <a:cs typeface="Barlow"/>
                <a:sym typeface="Barlow"/>
              </a:defRPr>
            </a:lvl5pPr>
            <a:lvl6pPr indent="-323850" lvl="5" marL="2743200" rtl="0">
              <a:spcBef>
                <a:spcPts val="500"/>
              </a:spcBef>
              <a:spcAft>
                <a:spcPts val="0"/>
              </a:spcAft>
              <a:buClr>
                <a:srgbClr val="3B3838"/>
              </a:buClr>
              <a:buSzPts val="1500"/>
              <a:buFont typeface="Barlow"/>
              <a:buChar char="•"/>
              <a:defRPr sz="1500">
                <a:solidFill>
                  <a:srgbClr val="3B3838"/>
                </a:solidFill>
                <a:latin typeface="Barlow"/>
                <a:ea typeface="Barlow"/>
                <a:cs typeface="Barlow"/>
                <a:sym typeface="Barlow"/>
              </a:defRPr>
            </a:lvl6pPr>
            <a:lvl7pPr indent="-323850" lvl="6" marL="3200400" rtl="0">
              <a:spcBef>
                <a:spcPts val="500"/>
              </a:spcBef>
              <a:spcAft>
                <a:spcPts val="0"/>
              </a:spcAft>
              <a:buClr>
                <a:srgbClr val="3B3838"/>
              </a:buClr>
              <a:buSzPts val="1500"/>
              <a:buFont typeface="Barlow"/>
              <a:buChar char="•"/>
              <a:defRPr sz="1500">
                <a:solidFill>
                  <a:srgbClr val="3B3838"/>
                </a:solidFill>
                <a:latin typeface="Barlow"/>
                <a:ea typeface="Barlow"/>
                <a:cs typeface="Barlow"/>
                <a:sym typeface="Barlow"/>
              </a:defRPr>
            </a:lvl7pPr>
            <a:lvl8pPr indent="-323850" lvl="7" marL="3657600" rtl="0">
              <a:spcBef>
                <a:spcPts val="500"/>
              </a:spcBef>
              <a:spcAft>
                <a:spcPts val="0"/>
              </a:spcAft>
              <a:buClr>
                <a:srgbClr val="3B3838"/>
              </a:buClr>
              <a:buSzPts val="1500"/>
              <a:buFont typeface="Barlow"/>
              <a:buChar char="•"/>
              <a:defRPr sz="1500">
                <a:solidFill>
                  <a:srgbClr val="3B3838"/>
                </a:solidFill>
                <a:latin typeface="Barlow"/>
                <a:ea typeface="Barlow"/>
                <a:cs typeface="Barlow"/>
                <a:sym typeface="Barlow"/>
              </a:defRPr>
            </a:lvl8pPr>
            <a:lvl9pPr indent="-323850" lvl="8" marL="4114800" rtl="0">
              <a:spcBef>
                <a:spcPts val="500"/>
              </a:spcBef>
              <a:spcAft>
                <a:spcPts val="0"/>
              </a:spcAft>
              <a:buClr>
                <a:srgbClr val="3B3838"/>
              </a:buClr>
              <a:buSzPts val="1500"/>
              <a:buFont typeface="Barlow"/>
              <a:buChar char="•"/>
              <a:defRPr sz="1500">
                <a:solidFill>
                  <a:srgbClr val="3B3838"/>
                </a:solidFill>
                <a:latin typeface="Barlow"/>
                <a:ea typeface="Barlow"/>
                <a:cs typeface="Barlow"/>
                <a:sym typeface="Barlow"/>
              </a:defRPr>
            </a:lvl9pPr>
          </a:lstStyle>
          <a:p/>
        </p:txBody>
      </p:sp>
      <p:sp>
        <p:nvSpPr>
          <p:cNvPr id="684" name="Google Shape;684;p82"/>
          <p:cNvSpPr/>
          <p:nvPr/>
        </p:nvSpPr>
        <p:spPr>
          <a:xfrm>
            <a:off x="-354850" y="507500"/>
            <a:ext cx="255900" cy="258300"/>
          </a:xfrm>
          <a:prstGeom prst="flowChartConnector">
            <a:avLst/>
          </a:prstGeom>
          <a:solidFill>
            <a:schemeClr val="lt1"/>
          </a:solidFill>
          <a:ln cap="flat" cmpd="sng" w="9525">
            <a:solidFill>
              <a:srgbClr val="D73F3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chemeClr val="lt1"/>
              </a:solidFill>
            </a:endParaRPr>
          </a:p>
        </p:txBody>
      </p:sp>
      <p:sp>
        <p:nvSpPr>
          <p:cNvPr id="685" name="Google Shape;685;p82"/>
          <p:cNvSpPr txBox="1"/>
          <p:nvPr/>
        </p:nvSpPr>
        <p:spPr>
          <a:xfrm>
            <a:off x="-691150" y="1334100"/>
            <a:ext cx="668700" cy="40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 u="sng">
                <a:solidFill>
                  <a:schemeClr val="hlink"/>
                </a:solidFill>
                <a:latin typeface="Barlow Condensed"/>
                <a:ea typeface="Barlow Condensed"/>
                <a:cs typeface="Barlow Condensed"/>
                <a:sym typeface="Barlow Condensed"/>
                <a:hlinkClick r:id="rId2"/>
              </a:rPr>
              <a:t>How should I look? </a:t>
            </a:r>
            <a:endParaRPr sz="1500">
              <a:latin typeface="Barlow Condensed"/>
              <a:ea typeface="Barlow Condensed"/>
              <a:cs typeface="Barlow Condensed"/>
              <a:sym typeface="Barlow Condensed"/>
            </a:endParaRPr>
          </a:p>
        </p:txBody>
      </p:sp>
      <p:sp>
        <p:nvSpPr>
          <p:cNvPr id="686" name="Google Shape;686;p82"/>
          <p:cNvSpPr txBox="1"/>
          <p:nvPr/>
        </p:nvSpPr>
        <p:spPr>
          <a:xfrm>
            <a:off x="-954350" y="765800"/>
            <a:ext cx="913200" cy="55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D73F3E"/>
                </a:solidFill>
                <a:latin typeface="Barlow Condensed"/>
                <a:ea typeface="Barlow Condensed"/>
                <a:cs typeface="Barlow Condensed"/>
                <a:sym typeface="Barlow Condensed"/>
              </a:rPr>
              <a:t>View &gt; Master : For Clickable Link </a:t>
            </a:r>
            <a:endParaRPr b="1" sz="1100">
              <a:solidFill>
                <a:srgbClr val="D73F3E"/>
              </a:solidFill>
              <a:latin typeface="Barlow Condensed"/>
              <a:ea typeface="Barlow Condensed"/>
              <a:cs typeface="Barlow Condensed"/>
              <a:sym typeface="Barlow Condensed"/>
            </a:endParaRPr>
          </a:p>
        </p:txBody>
      </p:sp>
      <p:pic>
        <p:nvPicPr>
          <p:cNvPr id="687" name="Google Shape;687;p82"/>
          <p:cNvPicPr preferRelativeResize="0"/>
          <p:nvPr/>
        </p:nvPicPr>
        <p:blipFill rotWithShape="1">
          <a:blip r:embed="rId3">
            <a:alphaModFix/>
          </a:blip>
          <a:srcRect b="0" l="0" r="0" t="0"/>
          <a:stretch/>
        </p:blipFill>
        <p:spPr>
          <a:xfrm>
            <a:off x="8983870" y="1260393"/>
            <a:ext cx="3208129" cy="5597608"/>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p:cSld name="Image Slide">
    <p:bg>
      <p:bgPr>
        <a:solidFill>
          <a:srgbClr val="FFFFFF"/>
        </a:solidFill>
      </p:bgPr>
    </p:bg>
    <p:spTree>
      <p:nvGrpSpPr>
        <p:cNvPr id="688" name="Shape 688"/>
        <p:cNvGrpSpPr/>
        <p:nvPr/>
      </p:nvGrpSpPr>
      <p:grpSpPr>
        <a:xfrm>
          <a:off x="0" y="0"/>
          <a:ext cx="0" cy="0"/>
          <a:chOff x="0" y="0"/>
          <a:chExt cx="0" cy="0"/>
        </a:xfrm>
      </p:grpSpPr>
      <p:sp>
        <p:nvSpPr>
          <p:cNvPr id="689" name="Google Shape;689;p83"/>
          <p:cNvSpPr/>
          <p:nvPr>
            <p:ph idx="2" type="pic"/>
          </p:nvPr>
        </p:nvSpPr>
        <p:spPr>
          <a:xfrm>
            <a:off x="2512478" y="-19877"/>
            <a:ext cx="9679500" cy="6878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100"/>
              </a:spcBef>
              <a:spcAft>
                <a:spcPts val="0"/>
              </a:spcAft>
              <a:buClr>
                <a:srgbClr val="3A3838"/>
              </a:buClr>
              <a:buSzPts val="2800"/>
              <a:buFont typeface="Arial"/>
              <a:buChar char="•"/>
              <a:defRPr b="0" i="0" sz="28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500"/>
              </a:spcBef>
              <a:spcAft>
                <a:spcPts val="0"/>
              </a:spcAft>
              <a:buClr>
                <a:srgbClr val="3A3838"/>
              </a:buClr>
              <a:buSzPts val="2400"/>
              <a:buFont typeface="Arial"/>
              <a:buChar char="•"/>
              <a:defRPr b="0" i="0" sz="24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500"/>
              </a:spcBef>
              <a:spcAft>
                <a:spcPts val="0"/>
              </a:spcAft>
              <a:buClr>
                <a:srgbClr val="3A3838"/>
              </a:buClr>
              <a:buSzPts val="2000"/>
              <a:buFont typeface="Arial"/>
              <a:buChar char="•"/>
              <a:defRPr b="0" i="0" sz="20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500"/>
              </a:spcBef>
              <a:spcAft>
                <a:spcPts val="0"/>
              </a:spcAft>
              <a:buClr>
                <a:srgbClr val="3A3838"/>
              </a:buClr>
              <a:buSzPts val="1900"/>
              <a:buFont typeface="Arial"/>
              <a:buChar char="•"/>
              <a:defRPr b="0" i="0" sz="19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500"/>
              </a:spcBef>
              <a:spcAft>
                <a:spcPts val="0"/>
              </a:spcAft>
              <a:buClr>
                <a:srgbClr val="3A3838"/>
              </a:buClr>
              <a:buSzPts val="1900"/>
              <a:buFont typeface="Arial"/>
              <a:buChar char="•"/>
              <a:defRPr b="0" i="0" sz="19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690" name="Google Shape;690;p83"/>
          <p:cNvSpPr/>
          <p:nvPr/>
        </p:nvSpPr>
        <p:spPr>
          <a:xfrm>
            <a:off x="-57150" y="-19878"/>
            <a:ext cx="2569500" cy="6878100"/>
          </a:xfrm>
          <a:prstGeom prst="rect">
            <a:avLst/>
          </a:prstGeom>
          <a:solidFill>
            <a:srgbClr val="363636"/>
          </a:solidFill>
          <a:ln cap="flat" cmpd="sng" w="12700">
            <a:solidFill>
              <a:srgbClr val="292B2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Barlow Condensed"/>
              <a:ea typeface="Barlow Condensed"/>
              <a:cs typeface="Barlow Condensed"/>
              <a:sym typeface="Barlow Condensed"/>
            </a:endParaRPr>
          </a:p>
        </p:txBody>
      </p:sp>
      <p:sp>
        <p:nvSpPr>
          <p:cNvPr id="691" name="Google Shape;691;p83"/>
          <p:cNvSpPr txBox="1"/>
          <p:nvPr>
            <p:ph idx="1" type="body"/>
          </p:nvPr>
        </p:nvSpPr>
        <p:spPr>
          <a:xfrm>
            <a:off x="156343" y="4068776"/>
            <a:ext cx="2247900" cy="3879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1100"/>
              </a:spcBef>
              <a:spcAft>
                <a:spcPts val="0"/>
              </a:spcAft>
              <a:buClr>
                <a:srgbClr val="FFFFFF"/>
              </a:buClr>
              <a:buSzPts val="2400"/>
              <a:buNone/>
              <a:defRPr b="1" sz="2400">
                <a:solidFill>
                  <a:srgbClr val="FFFFFF"/>
                </a:solidFill>
                <a:latin typeface="Barlow Condensed"/>
                <a:ea typeface="Barlow Condensed"/>
                <a:cs typeface="Barlow Condensed"/>
                <a:sym typeface="Barlow Condensed"/>
              </a:defRPr>
            </a:lvl1pPr>
            <a:lvl2pPr indent="-349250" lvl="1" marL="914400" rtl="0" algn="l">
              <a:lnSpc>
                <a:spcPct val="90000"/>
              </a:lnSpc>
              <a:spcBef>
                <a:spcPts val="500"/>
              </a:spcBef>
              <a:spcAft>
                <a:spcPts val="0"/>
              </a:spcAft>
              <a:buClr>
                <a:srgbClr val="3A3838"/>
              </a:buClr>
              <a:buSzPts val="1900"/>
              <a:buChar char="•"/>
              <a:defRPr/>
            </a:lvl2pPr>
            <a:lvl3pPr indent="-349250" lvl="2" marL="1371600" rtl="0" algn="l">
              <a:lnSpc>
                <a:spcPct val="90000"/>
              </a:lnSpc>
              <a:spcBef>
                <a:spcPts val="500"/>
              </a:spcBef>
              <a:spcAft>
                <a:spcPts val="0"/>
              </a:spcAft>
              <a:buClr>
                <a:srgbClr val="3A3838"/>
              </a:buClr>
              <a:buSzPts val="1900"/>
              <a:buChar char="•"/>
              <a:defRPr/>
            </a:lvl3pPr>
            <a:lvl4pPr indent="-349250" lvl="3" marL="1828800" rtl="0" algn="l">
              <a:lnSpc>
                <a:spcPct val="90000"/>
              </a:lnSpc>
              <a:spcBef>
                <a:spcPts val="500"/>
              </a:spcBef>
              <a:spcAft>
                <a:spcPts val="0"/>
              </a:spcAft>
              <a:buClr>
                <a:srgbClr val="3A3838"/>
              </a:buClr>
              <a:buSzPts val="1900"/>
              <a:buChar char="•"/>
              <a:defRPr/>
            </a:lvl4pPr>
            <a:lvl5pPr indent="-349250" lvl="4" marL="2286000" rtl="0" algn="l">
              <a:lnSpc>
                <a:spcPct val="90000"/>
              </a:lnSpc>
              <a:spcBef>
                <a:spcPts val="500"/>
              </a:spcBef>
              <a:spcAft>
                <a:spcPts val="0"/>
              </a:spcAft>
              <a:buClr>
                <a:srgbClr val="3A3838"/>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92" name="Google Shape;692;p83"/>
          <p:cNvSpPr txBox="1"/>
          <p:nvPr>
            <p:ph idx="3" type="body"/>
          </p:nvPr>
        </p:nvSpPr>
        <p:spPr>
          <a:xfrm>
            <a:off x="151006" y="4581829"/>
            <a:ext cx="2247900" cy="2016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100"/>
              </a:spcBef>
              <a:spcAft>
                <a:spcPts val="0"/>
              </a:spcAft>
              <a:buClr>
                <a:srgbClr val="FFFFFF"/>
              </a:buClr>
              <a:buSzPts val="2000"/>
              <a:buNone/>
              <a:defRPr b="0" i="0" sz="2000">
                <a:solidFill>
                  <a:srgbClr val="FFFFFF"/>
                </a:solidFill>
                <a:latin typeface="Barlow Condensed"/>
                <a:ea typeface="Barlow Condensed"/>
                <a:cs typeface="Barlow Condensed"/>
                <a:sym typeface="Barlow Condensed"/>
              </a:defRPr>
            </a:lvl1pPr>
            <a:lvl2pPr indent="-349250" lvl="1" marL="914400" rtl="0" algn="l">
              <a:lnSpc>
                <a:spcPct val="90000"/>
              </a:lnSpc>
              <a:spcBef>
                <a:spcPts val="500"/>
              </a:spcBef>
              <a:spcAft>
                <a:spcPts val="0"/>
              </a:spcAft>
              <a:buClr>
                <a:srgbClr val="3A3838"/>
              </a:buClr>
              <a:buSzPts val="1900"/>
              <a:buChar char="•"/>
              <a:defRPr/>
            </a:lvl2pPr>
            <a:lvl3pPr indent="-349250" lvl="2" marL="1371600" rtl="0" algn="l">
              <a:lnSpc>
                <a:spcPct val="90000"/>
              </a:lnSpc>
              <a:spcBef>
                <a:spcPts val="500"/>
              </a:spcBef>
              <a:spcAft>
                <a:spcPts val="0"/>
              </a:spcAft>
              <a:buClr>
                <a:srgbClr val="3A3838"/>
              </a:buClr>
              <a:buSzPts val="1900"/>
              <a:buChar char="•"/>
              <a:defRPr/>
            </a:lvl3pPr>
            <a:lvl4pPr indent="-349250" lvl="3" marL="1828800" rtl="0" algn="l">
              <a:lnSpc>
                <a:spcPct val="90000"/>
              </a:lnSpc>
              <a:spcBef>
                <a:spcPts val="500"/>
              </a:spcBef>
              <a:spcAft>
                <a:spcPts val="0"/>
              </a:spcAft>
              <a:buClr>
                <a:srgbClr val="3A3838"/>
              </a:buClr>
              <a:buSzPts val="1900"/>
              <a:buChar char="•"/>
              <a:defRPr/>
            </a:lvl4pPr>
            <a:lvl5pPr indent="-349250" lvl="4" marL="2286000" rtl="0" algn="l">
              <a:lnSpc>
                <a:spcPct val="90000"/>
              </a:lnSpc>
              <a:spcBef>
                <a:spcPts val="500"/>
              </a:spcBef>
              <a:spcAft>
                <a:spcPts val="0"/>
              </a:spcAft>
              <a:buClr>
                <a:srgbClr val="3A3838"/>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93" name="Google Shape;693;p83"/>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4" name="Shape 694"/>
        <p:cNvGrpSpPr/>
        <p:nvPr/>
      </p:nvGrpSpPr>
      <p:grpSpPr>
        <a:xfrm>
          <a:off x="0" y="0"/>
          <a:ext cx="0" cy="0"/>
          <a:chOff x="0" y="0"/>
          <a:chExt cx="0" cy="0"/>
        </a:xfrm>
      </p:grpSpPr>
      <p:sp>
        <p:nvSpPr>
          <p:cNvPr id="695" name="Google Shape;695;p8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44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96" name="Google Shape;696;p8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rtl="0" algn="l">
              <a:lnSpc>
                <a:spcPct val="90000"/>
              </a:lnSpc>
              <a:spcBef>
                <a:spcPts val="1100"/>
              </a:spcBef>
              <a:spcAft>
                <a:spcPts val="0"/>
              </a:spcAft>
              <a:buSzPts val="2800"/>
              <a:buChar char="•"/>
              <a:defRPr/>
            </a:lvl1pPr>
            <a:lvl2pPr indent="-381000" lvl="1" marL="914400" rtl="0" algn="l">
              <a:lnSpc>
                <a:spcPct val="90000"/>
              </a:lnSpc>
              <a:spcBef>
                <a:spcPts val="500"/>
              </a:spcBef>
              <a:spcAft>
                <a:spcPts val="0"/>
              </a:spcAft>
              <a:buSzPts val="2400"/>
              <a:buChar char="•"/>
              <a:defRPr/>
            </a:lvl2pPr>
            <a:lvl3pPr indent="-355600" lvl="2" marL="1371600" rtl="0" algn="l">
              <a:lnSpc>
                <a:spcPct val="90000"/>
              </a:lnSpc>
              <a:spcBef>
                <a:spcPts val="500"/>
              </a:spcBef>
              <a:spcAft>
                <a:spcPts val="0"/>
              </a:spcAft>
              <a:buSzPts val="2000"/>
              <a:buChar char="•"/>
              <a:defRPr/>
            </a:lvl3pPr>
            <a:lvl4pPr indent="-349250" lvl="3" marL="1828800" rtl="0" algn="l">
              <a:lnSpc>
                <a:spcPct val="90000"/>
              </a:lnSpc>
              <a:spcBef>
                <a:spcPts val="500"/>
              </a:spcBef>
              <a:spcAft>
                <a:spcPts val="0"/>
              </a:spcAft>
              <a:buSzPts val="1900"/>
              <a:buChar char="•"/>
              <a:defRPr/>
            </a:lvl4pPr>
            <a:lvl5pPr indent="-349250" lvl="4" marL="2286000" rtl="0" algn="l">
              <a:lnSpc>
                <a:spcPct val="90000"/>
              </a:lnSpc>
              <a:spcBef>
                <a:spcPts val="500"/>
              </a:spcBef>
              <a:spcAft>
                <a:spcPts val="0"/>
              </a:spcAft>
              <a:buSzPts val="1900"/>
              <a:buChar char="•"/>
              <a:defRPr/>
            </a:lvl5pPr>
            <a:lvl6pPr indent="-349250" lvl="5" marL="2743200" rtl="0" algn="l">
              <a:lnSpc>
                <a:spcPct val="90000"/>
              </a:lnSpc>
              <a:spcBef>
                <a:spcPts val="500"/>
              </a:spcBef>
              <a:spcAft>
                <a:spcPts val="0"/>
              </a:spcAft>
              <a:buSzPts val="1900"/>
              <a:buChar char="•"/>
              <a:defRPr/>
            </a:lvl6pPr>
            <a:lvl7pPr indent="-349250" lvl="6" marL="3200400" rtl="0" algn="l">
              <a:lnSpc>
                <a:spcPct val="90000"/>
              </a:lnSpc>
              <a:spcBef>
                <a:spcPts val="500"/>
              </a:spcBef>
              <a:spcAft>
                <a:spcPts val="0"/>
              </a:spcAft>
              <a:buSzPts val="1900"/>
              <a:buChar char="•"/>
              <a:defRPr/>
            </a:lvl7pPr>
            <a:lvl8pPr indent="-349250" lvl="7" marL="3657600" rtl="0" algn="l">
              <a:lnSpc>
                <a:spcPct val="90000"/>
              </a:lnSpc>
              <a:spcBef>
                <a:spcPts val="500"/>
              </a:spcBef>
              <a:spcAft>
                <a:spcPts val="0"/>
              </a:spcAft>
              <a:buSzPts val="1900"/>
              <a:buChar char="•"/>
              <a:defRPr/>
            </a:lvl8pPr>
            <a:lvl9pPr indent="-349250" lvl="8" marL="4114800" rtl="0" algn="l">
              <a:lnSpc>
                <a:spcPct val="90000"/>
              </a:lnSpc>
              <a:spcBef>
                <a:spcPts val="500"/>
              </a:spcBef>
              <a:spcAft>
                <a:spcPts val="0"/>
              </a:spcAft>
              <a:buSzPts val="1900"/>
              <a:buChar char="•"/>
              <a:defRPr/>
            </a:lvl9pPr>
          </a:lstStyle>
          <a:p/>
        </p:txBody>
      </p:sp>
      <p:sp>
        <p:nvSpPr>
          <p:cNvPr id="697" name="Google Shape;697;p8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98" name="Google Shape;698;p8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99" name="Google Shape;699;p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SzPts val="1200"/>
              <a:buNone/>
              <a:defRPr/>
            </a:lvl1pPr>
            <a:lvl2pPr indent="0" lvl="1" marL="0" marR="0" rtl="0" algn="r">
              <a:lnSpc>
                <a:spcPct val="100000"/>
              </a:lnSpc>
              <a:spcBef>
                <a:spcPts val="0"/>
              </a:spcBef>
              <a:spcAft>
                <a:spcPts val="0"/>
              </a:spcAft>
              <a:buSzPts val="1200"/>
              <a:buNone/>
              <a:defRPr/>
            </a:lvl2pPr>
            <a:lvl3pPr indent="0" lvl="2" marL="0" marR="0" rtl="0" algn="r">
              <a:lnSpc>
                <a:spcPct val="100000"/>
              </a:lnSpc>
              <a:spcBef>
                <a:spcPts val="0"/>
              </a:spcBef>
              <a:spcAft>
                <a:spcPts val="0"/>
              </a:spcAft>
              <a:buSzPts val="1200"/>
              <a:buNone/>
              <a:defRPr/>
            </a:lvl3pPr>
            <a:lvl4pPr indent="0" lvl="3" marL="0" marR="0" rtl="0" algn="r">
              <a:lnSpc>
                <a:spcPct val="100000"/>
              </a:lnSpc>
              <a:spcBef>
                <a:spcPts val="0"/>
              </a:spcBef>
              <a:spcAft>
                <a:spcPts val="0"/>
              </a:spcAft>
              <a:buSzPts val="1200"/>
              <a:buNone/>
              <a:defRPr/>
            </a:lvl4pPr>
            <a:lvl5pPr indent="0" lvl="4" marL="0" marR="0" rtl="0" algn="r">
              <a:lnSpc>
                <a:spcPct val="100000"/>
              </a:lnSpc>
              <a:spcBef>
                <a:spcPts val="0"/>
              </a:spcBef>
              <a:spcAft>
                <a:spcPts val="0"/>
              </a:spcAft>
              <a:buSzPts val="1200"/>
              <a:buNone/>
              <a:defRPr/>
            </a:lvl5pPr>
            <a:lvl6pPr indent="0" lvl="5" marL="0" marR="0" rtl="0" algn="r">
              <a:lnSpc>
                <a:spcPct val="100000"/>
              </a:lnSpc>
              <a:spcBef>
                <a:spcPts val="0"/>
              </a:spcBef>
              <a:spcAft>
                <a:spcPts val="0"/>
              </a:spcAft>
              <a:buSzPts val="1200"/>
              <a:buNone/>
              <a:defRPr/>
            </a:lvl6pPr>
            <a:lvl7pPr indent="0" lvl="6" marL="0" marR="0" rtl="0" algn="r">
              <a:lnSpc>
                <a:spcPct val="100000"/>
              </a:lnSpc>
              <a:spcBef>
                <a:spcPts val="0"/>
              </a:spcBef>
              <a:spcAft>
                <a:spcPts val="0"/>
              </a:spcAft>
              <a:buSzPts val="1200"/>
              <a:buNone/>
              <a:defRPr/>
            </a:lvl7pPr>
            <a:lvl8pPr indent="0" lvl="7" marL="0" marR="0" rtl="0" algn="r">
              <a:lnSpc>
                <a:spcPct val="100000"/>
              </a:lnSpc>
              <a:spcBef>
                <a:spcPts val="0"/>
              </a:spcBef>
              <a:spcAft>
                <a:spcPts val="0"/>
              </a:spcAft>
              <a:buSzPts val="1200"/>
              <a:buNone/>
              <a:defRPr/>
            </a:lvl8pPr>
            <a:lvl9pPr indent="0" lvl="8" marL="0" marR="0" rtl="0" algn="r">
              <a:lnSpc>
                <a:spcPct val="100000"/>
              </a:lnSpc>
              <a:spcBef>
                <a:spcPts val="0"/>
              </a:spcBef>
              <a:spcAft>
                <a:spcPts val="0"/>
              </a:spcAft>
              <a:buSzPts val="12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Cover v.5">
  <p:cSld name="Cover-5">
    <p:spTree>
      <p:nvGrpSpPr>
        <p:cNvPr id="112" name="Shape 112"/>
        <p:cNvGrpSpPr/>
        <p:nvPr/>
      </p:nvGrpSpPr>
      <p:grpSpPr>
        <a:xfrm>
          <a:off x="0" y="0"/>
          <a:ext cx="0" cy="0"/>
          <a:chOff x="0" y="0"/>
          <a:chExt cx="0" cy="0"/>
        </a:xfrm>
      </p:grpSpPr>
      <p:pic>
        <p:nvPicPr>
          <p:cNvPr id="113" name="Google Shape;113;p10"/>
          <p:cNvPicPr preferRelativeResize="0"/>
          <p:nvPr/>
        </p:nvPicPr>
        <p:blipFill rotWithShape="1">
          <a:blip r:embed="rId2">
            <a:alphaModFix/>
          </a:blip>
          <a:srcRect b="0" l="0" r="0" t="0"/>
          <a:stretch/>
        </p:blipFill>
        <p:spPr>
          <a:xfrm>
            <a:off x="-31550" y="-16221"/>
            <a:ext cx="12255100" cy="6890442"/>
          </a:xfrm>
          <a:prstGeom prst="rect">
            <a:avLst/>
          </a:prstGeom>
          <a:noFill/>
          <a:ln>
            <a:noFill/>
          </a:ln>
        </p:spPr>
      </p:pic>
      <p:grpSp>
        <p:nvGrpSpPr>
          <p:cNvPr id="114" name="Google Shape;114;p10"/>
          <p:cNvGrpSpPr/>
          <p:nvPr/>
        </p:nvGrpSpPr>
        <p:grpSpPr>
          <a:xfrm>
            <a:off x="4477104" y="2579912"/>
            <a:ext cx="3374867" cy="849088"/>
            <a:chOff x="4477104" y="2579912"/>
            <a:chExt cx="3374867" cy="849088"/>
          </a:xfrm>
        </p:grpSpPr>
        <p:grpSp>
          <p:nvGrpSpPr>
            <p:cNvPr id="115" name="Google Shape;115;p10"/>
            <p:cNvGrpSpPr/>
            <p:nvPr/>
          </p:nvGrpSpPr>
          <p:grpSpPr>
            <a:xfrm>
              <a:off x="4477104" y="2579912"/>
              <a:ext cx="1372711" cy="849088"/>
              <a:chOff x="4477104" y="2579912"/>
              <a:chExt cx="1372711" cy="849088"/>
            </a:xfrm>
          </p:grpSpPr>
          <p:sp>
            <p:nvSpPr>
              <p:cNvPr id="116" name="Google Shape;116;p10"/>
              <p:cNvSpPr/>
              <p:nvPr/>
            </p:nvSpPr>
            <p:spPr>
              <a:xfrm>
                <a:off x="4810260" y="2737217"/>
                <a:ext cx="611746" cy="585989"/>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7" name="Google Shape;117;p10"/>
              <p:cNvPicPr preferRelativeResize="0"/>
              <p:nvPr/>
            </p:nvPicPr>
            <p:blipFill rotWithShape="1">
              <a:blip r:embed="rId3">
                <a:alphaModFix/>
              </a:blip>
              <a:srcRect b="-1" l="0" r="56802" t="-8614"/>
              <a:stretch/>
            </p:blipFill>
            <p:spPr>
              <a:xfrm>
                <a:off x="4477104" y="2579912"/>
                <a:ext cx="1372711" cy="849088"/>
              </a:xfrm>
              <a:prstGeom prst="rect">
                <a:avLst/>
              </a:prstGeom>
              <a:noFill/>
              <a:ln>
                <a:noFill/>
              </a:ln>
            </p:spPr>
          </p:pic>
        </p:grpSp>
        <p:pic>
          <p:nvPicPr>
            <p:cNvPr id="118" name="Google Shape;118;p10"/>
            <p:cNvPicPr preferRelativeResize="0"/>
            <p:nvPr/>
          </p:nvPicPr>
          <p:blipFill rotWithShape="1">
            <a:blip r:embed="rId4">
              <a:alphaModFix/>
            </a:blip>
            <a:srcRect b="0" l="45247" r="-4922" t="-6523"/>
            <a:stretch/>
          </p:blipFill>
          <p:spPr>
            <a:xfrm>
              <a:off x="5889851" y="2579912"/>
              <a:ext cx="1962120" cy="849088"/>
            </a:xfrm>
            <a:prstGeom prst="rect">
              <a:avLst/>
            </a:prstGeom>
            <a:noFill/>
            <a:ln>
              <a:noFill/>
            </a:ln>
          </p:spPr>
        </p:pic>
      </p:grpSp>
      <p:sp>
        <p:nvSpPr>
          <p:cNvPr id="119" name="Google Shape;119;p1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3A3838"/>
                </a:solidFill>
              </a:defRPr>
            </a:lvl1pPr>
            <a:lvl2pPr lvl="1">
              <a:buNone/>
              <a:defRPr sz="1300">
                <a:solidFill>
                  <a:srgbClr val="3A3838"/>
                </a:solidFill>
              </a:defRPr>
            </a:lvl2pPr>
            <a:lvl3pPr lvl="2">
              <a:buNone/>
              <a:defRPr sz="1300">
                <a:solidFill>
                  <a:srgbClr val="3A3838"/>
                </a:solidFill>
              </a:defRPr>
            </a:lvl3pPr>
            <a:lvl4pPr lvl="3">
              <a:buNone/>
              <a:defRPr sz="1300">
                <a:solidFill>
                  <a:srgbClr val="3A3838"/>
                </a:solidFill>
              </a:defRPr>
            </a:lvl4pPr>
            <a:lvl5pPr lvl="4">
              <a:buNone/>
              <a:defRPr sz="1300">
                <a:solidFill>
                  <a:srgbClr val="3A3838"/>
                </a:solidFill>
              </a:defRPr>
            </a:lvl5pPr>
            <a:lvl6pPr lvl="5">
              <a:buNone/>
              <a:defRPr sz="1300">
                <a:solidFill>
                  <a:srgbClr val="3A3838"/>
                </a:solidFill>
              </a:defRPr>
            </a:lvl6pPr>
            <a:lvl7pPr lvl="6">
              <a:buNone/>
              <a:defRPr sz="1300">
                <a:solidFill>
                  <a:srgbClr val="3A3838"/>
                </a:solidFill>
              </a:defRPr>
            </a:lvl7pPr>
            <a:lvl8pPr lvl="7">
              <a:buNone/>
              <a:defRPr sz="1300">
                <a:solidFill>
                  <a:srgbClr val="3A3838"/>
                </a:solidFill>
              </a:defRPr>
            </a:lvl8pPr>
            <a:lvl9pPr lvl="8">
              <a:buNone/>
              <a:defRPr sz="1300">
                <a:solidFill>
                  <a:srgbClr val="3A383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theme" Target="../theme/theme2.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Barlow Condensed"/>
              <a:buNone/>
              <a:defRPr b="1" i="0" sz="4400" u="none" cap="none" strike="noStrike">
                <a:solidFill>
                  <a:schemeClr val="dk1"/>
                </a:solidFill>
                <a:latin typeface="Barlow Condensed"/>
                <a:ea typeface="Barlow Condensed"/>
                <a:cs typeface="Barlow Condensed"/>
                <a:sym typeface="Barlow Condens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3A3838"/>
              </a:buClr>
              <a:buSzPts val="2800"/>
              <a:buFont typeface="Arial"/>
              <a:buChar char="•"/>
              <a:defRPr b="0" i="0" sz="2800" u="none" cap="none" strike="noStrike">
                <a:solidFill>
                  <a:srgbClr val="3A3838"/>
                </a:solidFill>
                <a:latin typeface="Barlow Condensed"/>
                <a:ea typeface="Barlow Condensed"/>
                <a:cs typeface="Barlow Condensed"/>
                <a:sym typeface="Barlow Condensed"/>
              </a:defRPr>
            </a:lvl1pPr>
            <a:lvl2pPr indent="-381000" lvl="1" marL="914400" marR="0" rtl="0" algn="l">
              <a:lnSpc>
                <a:spcPct val="90000"/>
              </a:lnSpc>
              <a:spcBef>
                <a:spcPts val="500"/>
              </a:spcBef>
              <a:spcAft>
                <a:spcPts val="0"/>
              </a:spcAft>
              <a:buClr>
                <a:srgbClr val="3A3838"/>
              </a:buClr>
              <a:buSzPts val="2400"/>
              <a:buFont typeface="Arial"/>
              <a:buChar char="•"/>
              <a:defRPr b="0" i="0" sz="2400" u="none" cap="none" strike="noStrike">
                <a:solidFill>
                  <a:srgbClr val="3A3838"/>
                </a:solidFill>
                <a:latin typeface="Barlow Condensed"/>
                <a:ea typeface="Barlow Condensed"/>
                <a:cs typeface="Barlow Condensed"/>
                <a:sym typeface="Barlow Condensed"/>
              </a:defRPr>
            </a:lvl2pPr>
            <a:lvl3pPr indent="-355600" lvl="2" marL="1371600" marR="0" rtl="0" algn="l">
              <a:lnSpc>
                <a:spcPct val="90000"/>
              </a:lnSpc>
              <a:spcBef>
                <a:spcPts val="500"/>
              </a:spcBef>
              <a:spcAft>
                <a:spcPts val="0"/>
              </a:spcAft>
              <a:buClr>
                <a:srgbClr val="3A3838"/>
              </a:buClr>
              <a:buSzPts val="2000"/>
              <a:buFont typeface="Arial"/>
              <a:buChar char="•"/>
              <a:defRPr b="0" i="0" sz="2000" u="none" cap="none" strike="noStrike">
                <a:solidFill>
                  <a:srgbClr val="3A3838"/>
                </a:solidFill>
                <a:latin typeface="Barlow Condensed"/>
                <a:ea typeface="Barlow Condensed"/>
                <a:cs typeface="Barlow Condensed"/>
                <a:sym typeface="Barlow Condensed"/>
              </a:defRPr>
            </a:lvl3pPr>
            <a:lvl4pPr indent="-342900" lvl="3" marL="1828800" marR="0" rtl="0" algn="l">
              <a:lnSpc>
                <a:spcPct val="90000"/>
              </a:lnSpc>
              <a:spcBef>
                <a:spcPts val="5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4pPr>
            <a:lvl5pPr indent="-342900" lvl="4" marL="2286000" marR="0" rtl="0" algn="l">
              <a:lnSpc>
                <a:spcPct val="90000"/>
              </a:lnSpc>
              <a:spcBef>
                <a:spcPts val="5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B8C8E"/>
                </a:solidFill>
                <a:latin typeface="Barlow Condensed"/>
                <a:ea typeface="Barlow Condensed"/>
                <a:cs typeface="Barlow Condensed"/>
                <a:sym typeface="Barlow Condensed"/>
              </a:defRPr>
            </a:lvl1pPr>
            <a:lvl2pPr indent="0" lvl="1" marL="0" marR="0" rtl="0" algn="r">
              <a:spcBef>
                <a:spcPts val="0"/>
              </a:spcBef>
              <a:buNone/>
              <a:defRPr b="0" i="0" sz="1200" u="none" cap="none" strike="noStrike">
                <a:solidFill>
                  <a:srgbClr val="8B8C8E"/>
                </a:solidFill>
                <a:latin typeface="Barlow Condensed"/>
                <a:ea typeface="Barlow Condensed"/>
                <a:cs typeface="Barlow Condensed"/>
                <a:sym typeface="Barlow Condensed"/>
              </a:defRPr>
            </a:lvl2pPr>
            <a:lvl3pPr indent="0" lvl="2" marL="0" marR="0" rtl="0" algn="r">
              <a:spcBef>
                <a:spcPts val="0"/>
              </a:spcBef>
              <a:buNone/>
              <a:defRPr b="0" i="0" sz="1200" u="none" cap="none" strike="noStrike">
                <a:solidFill>
                  <a:srgbClr val="8B8C8E"/>
                </a:solidFill>
                <a:latin typeface="Barlow Condensed"/>
                <a:ea typeface="Barlow Condensed"/>
                <a:cs typeface="Barlow Condensed"/>
                <a:sym typeface="Barlow Condensed"/>
              </a:defRPr>
            </a:lvl3pPr>
            <a:lvl4pPr indent="0" lvl="3" marL="0" marR="0" rtl="0" algn="r">
              <a:spcBef>
                <a:spcPts val="0"/>
              </a:spcBef>
              <a:buNone/>
              <a:defRPr b="0" i="0" sz="1200" u="none" cap="none" strike="noStrike">
                <a:solidFill>
                  <a:srgbClr val="8B8C8E"/>
                </a:solidFill>
                <a:latin typeface="Barlow Condensed"/>
                <a:ea typeface="Barlow Condensed"/>
                <a:cs typeface="Barlow Condensed"/>
                <a:sym typeface="Barlow Condensed"/>
              </a:defRPr>
            </a:lvl4pPr>
            <a:lvl5pPr indent="0" lvl="4" marL="0" marR="0" rtl="0" algn="r">
              <a:spcBef>
                <a:spcPts val="0"/>
              </a:spcBef>
              <a:buNone/>
              <a:defRPr b="0" i="0" sz="1200" u="none" cap="none" strike="noStrike">
                <a:solidFill>
                  <a:srgbClr val="8B8C8E"/>
                </a:solidFill>
                <a:latin typeface="Barlow Condensed"/>
                <a:ea typeface="Barlow Condensed"/>
                <a:cs typeface="Barlow Condensed"/>
                <a:sym typeface="Barlow Condensed"/>
              </a:defRPr>
            </a:lvl5pPr>
            <a:lvl6pPr indent="0" lvl="5" marL="0" marR="0" rtl="0" algn="r">
              <a:spcBef>
                <a:spcPts val="0"/>
              </a:spcBef>
              <a:buNone/>
              <a:defRPr b="0" i="0" sz="1200" u="none" cap="none" strike="noStrike">
                <a:solidFill>
                  <a:srgbClr val="8B8C8E"/>
                </a:solidFill>
                <a:latin typeface="Barlow Condensed"/>
                <a:ea typeface="Barlow Condensed"/>
                <a:cs typeface="Barlow Condensed"/>
                <a:sym typeface="Barlow Condensed"/>
              </a:defRPr>
            </a:lvl6pPr>
            <a:lvl7pPr indent="0" lvl="6" marL="0" marR="0" rtl="0" algn="r">
              <a:spcBef>
                <a:spcPts val="0"/>
              </a:spcBef>
              <a:buNone/>
              <a:defRPr b="0" i="0" sz="1200" u="none" cap="none" strike="noStrike">
                <a:solidFill>
                  <a:srgbClr val="8B8C8E"/>
                </a:solidFill>
                <a:latin typeface="Barlow Condensed"/>
                <a:ea typeface="Barlow Condensed"/>
                <a:cs typeface="Barlow Condensed"/>
                <a:sym typeface="Barlow Condensed"/>
              </a:defRPr>
            </a:lvl7pPr>
            <a:lvl8pPr indent="0" lvl="7" marL="0" marR="0" rtl="0" algn="r">
              <a:spcBef>
                <a:spcPts val="0"/>
              </a:spcBef>
              <a:buNone/>
              <a:defRPr b="0" i="0" sz="1200" u="none" cap="none" strike="noStrike">
                <a:solidFill>
                  <a:srgbClr val="8B8C8E"/>
                </a:solidFill>
                <a:latin typeface="Barlow Condensed"/>
                <a:ea typeface="Barlow Condensed"/>
                <a:cs typeface="Barlow Condensed"/>
                <a:sym typeface="Barlow Condensed"/>
              </a:defRPr>
            </a:lvl8pPr>
            <a:lvl9pPr indent="0" lvl="8" marL="0" marR="0" rtl="0" algn="r">
              <a:spcBef>
                <a:spcPts val="0"/>
              </a:spcBef>
              <a:buNone/>
              <a:defRPr b="0" i="0" sz="1200" u="none" cap="none" strike="noStrike">
                <a:solidFill>
                  <a:srgbClr val="8B8C8E"/>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 Id="rId3"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72.jpg"/><Relationship Id="rId4" Type="http://schemas.openxmlformats.org/officeDocument/2006/relationships/image" Target="../media/image74.jpg"/><Relationship Id="rId5" Type="http://schemas.openxmlformats.org/officeDocument/2006/relationships/image" Target="../media/image7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2.xml"/><Relationship Id="rId3" Type="http://schemas.openxmlformats.org/officeDocument/2006/relationships/image" Target="../media/image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xml"/><Relationship Id="rId3" Type="http://schemas.openxmlformats.org/officeDocument/2006/relationships/image" Target="../media/image8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77.png"/><Relationship Id="rId4" Type="http://schemas.openxmlformats.org/officeDocument/2006/relationships/image" Target="../media/image82.png"/><Relationship Id="rId5" Type="http://schemas.openxmlformats.org/officeDocument/2006/relationships/image" Target="../media/image80.png"/><Relationship Id="rId6" Type="http://schemas.openxmlformats.org/officeDocument/2006/relationships/image" Target="../media/image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hyperlink" Target="https://docs.google.com/document/d/1T2sO9SRILZdDQc7jEDX0pce2nqTMZxLm_TOo0drVp58/edit?usp=sharing" TargetMode="External"/><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hyperlink" Target="https://docs.google.com/forms/d/1qUyxjVMZ3thTT5HnCenR6_mjh62uiCZGn81IwzTtaoY/edit" TargetMode="External"/><Relationship Id="rId4" Type="http://schemas.openxmlformats.org/officeDocument/2006/relationships/hyperlink" Target="https://docs.google.com/forms/d/1qUyxjVMZ3thTT5HnCenR6_mjh62uiCZGn81IwzTtaoY/ed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hyperlink" Target="https://rebecca-chandy6.carto.com/builder/ac416b76-db4b-49ad-968d-6ea142f4f26b/embed" TargetMode="External"/><Relationship Id="rId4" Type="http://schemas.openxmlformats.org/officeDocument/2006/relationships/hyperlink" Target="https://rebecca-chandy6.carto.com/builder/ac416b76-db4b-49ad-968d-6ea142f4f26b/embed" TargetMode="External"/><Relationship Id="rId5" Type="http://schemas.openxmlformats.org/officeDocument/2006/relationships/image" Target="../media/image5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hyperlink" Target="https://hdyc.neis-one.org/" TargetMode="External"/><Relationship Id="rId4" Type="http://schemas.openxmlformats.org/officeDocument/2006/relationships/hyperlink" Target="https://hdyc.neis-one.org/" TargetMode="External"/><Relationship Id="rId5"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75.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hyperlink" Target="https://forms.gle/3DNYE8iVXRS3VE28A" TargetMode="External"/><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hyperlink" Target="https://drive.google.com/drive/folders/1O_Bj9TLIKjaiAk_2s7hKNTO5fUYna3Fc?usp=sharing" TargetMode="External"/><Relationship Id="rId4" Type="http://schemas.openxmlformats.org/officeDocument/2006/relationships/image" Target="../media/image8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9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www.missingmaps.org/about/" TargetMode="External"/><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9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mailto:rebecca.chandiru@hotosm.org" TargetMode="External"/><Relationship Id="rId4" Type="http://schemas.openxmlformats.org/officeDocument/2006/relationships/hyperlink" Target="https://docs.google.com/document/d/177w0H2JmR2beMjVLrp3tJuiHXrj2AfDZXBxwDhFdp5k/edit" TargetMode="External"/><Relationship Id="rId5" Type="http://schemas.openxmlformats.org/officeDocument/2006/relationships/image" Target="../media/image9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5.xml"/><Relationship Id="rId3" Type="http://schemas.openxmlformats.org/officeDocument/2006/relationships/image" Target="../media/image6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xml"/><Relationship Id="rId3" Type="http://schemas.openxmlformats.org/officeDocument/2006/relationships/image" Target="../media/image81.gif"/><Relationship Id="rId4" Type="http://schemas.openxmlformats.org/officeDocument/2006/relationships/image" Target="../media/image87.jpg"/><Relationship Id="rId5" Type="http://schemas.openxmlformats.org/officeDocument/2006/relationships/image" Target="../media/image70.jpg"/><Relationship Id="rId6"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5"/>
          <p:cNvSpPr txBox="1"/>
          <p:nvPr>
            <p:ph idx="1" type="body"/>
          </p:nvPr>
        </p:nvSpPr>
        <p:spPr>
          <a:xfrm>
            <a:off x="314425" y="1098450"/>
            <a:ext cx="11442300" cy="1806600"/>
          </a:xfrm>
          <a:prstGeom prst="rect">
            <a:avLst/>
          </a:prstGeom>
        </p:spPr>
        <p:txBody>
          <a:bodyPr anchorCtr="0" anchor="t" bIns="45700" lIns="91425" spcFirstLastPara="1" rIns="91425" wrap="square" tIns="45700">
            <a:noAutofit/>
          </a:bodyPr>
          <a:lstStyle/>
          <a:p>
            <a:pPr indent="0" lvl="0" marL="0" rtl="0" algn="ctr">
              <a:lnSpc>
                <a:spcPct val="115000"/>
              </a:lnSpc>
              <a:spcBef>
                <a:spcPts val="1000"/>
              </a:spcBef>
              <a:spcAft>
                <a:spcPts val="0"/>
              </a:spcAft>
              <a:buNone/>
            </a:pPr>
            <a:r>
              <a:rPr b="1" lang="en-US" sz="5000">
                <a:latin typeface="Roboto"/>
                <a:ea typeface="Roboto"/>
                <a:cs typeface="Roboto"/>
                <a:sym typeface="Roboto"/>
              </a:rPr>
              <a:t>HOT Data Quality Internship 2021</a:t>
            </a:r>
            <a:endParaRPr b="1" sz="5000">
              <a:latin typeface="Roboto"/>
              <a:ea typeface="Roboto"/>
              <a:cs typeface="Roboto"/>
              <a:sym typeface="Roboto"/>
            </a:endParaRPr>
          </a:p>
          <a:p>
            <a:pPr indent="0" lvl="0" marL="0" rtl="0" algn="ctr">
              <a:lnSpc>
                <a:spcPct val="115000"/>
              </a:lnSpc>
              <a:spcBef>
                <a:spcPts val="1000"/>
              </a:spcBef>
              <a:spcAft>
                <a:spcPts val="0"/>
              </a:spcAft>
              <a:buNone/>
            </a:pPr>
            <a:r>
              <a:rPr b="1" lang="en-US" sz="5000">
                <a:latin typeface="Roboto"/>
                <a:ea typeface="Roboto"/>
                <a:cs typeface="Roboto"/>
                <a:sym typeface="Roboto"/>
              </a:rPr>
              <a:t>Welcome!</a:t>
            </a:r>
            <a:endParaRPr b="1" sz="50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94"/>
          <p:cNvPicPr preferRelativeResize="0"/>
          <p:nvPr/>
        </p:nvPicPr>
        <p:blipFill>
          <a:blip r:embed="rId3">
            <a:alphaModFix/>
          </a:blip>
          <a:stretch>
            <a:fillRect/>
          </a:stretch>
        </p:blipFill>
        <p:spPr>
          <a:xfrm>
            <a:off x="140645" y="998305"/>
            <a:ext cx="11946751" cy="5735526"/>
          </a:xfrm>
          <a:prstGeom prst="rect">
            <a:avLst/>
          </a:prstGeom>
          <a:noFill/>
          <a:ln>
            <a:noFill/>
          </a:ln>
        </p:spPr>
      </p:pic>
      <p:sp>
        <p:nvSpPr>
          <p:cNvPr id="776" name="Google Shape;776;p94"/>
          <p:cNvSpPr txBox="1"/>
          <p:nvPr>
            <p:ph idx="4294967295" type="body"/>
          </p:nvPr>
        </p:nvSpPr>
        <p:spPr>
          <a:xfrm>
            <a:off x="140643" y="141050"/>
            <a:ext cx="11042100" cy="744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3400">
                <a:solidFill>
                  <a:schemeClr val="lt1"/>
                </a:solidFill>
                <a:latin typeface="Roboto"/>
                <a:ea typeface="Roboto"/>
                <a:cs typeface="Roboto"/>
                <a:sym typeface="Roboto"/>
              </a:rPr>
              <a:t>HOT will strengthen our presence in four priority regions </a:t>
            </a:r>
            <a:endParaRPr sz="3400">
              <a:solidFill>
                <a:schemeClr val="lt1"/>
              </a:solidFill>
              <a:latin typeface="Roboto"/>
              <a:ea typeface="Roboto"/>
              <a:cs typeface="Roboto"/>
              <a:sym typeface="Roboto"/>
            </a:endParaRPr>
          </a:p>
          <a:p>
            <a:pPr indent="0" lvl="0" marL="0" rtl="0" algn="l">
              <a:spcBef>
                <a:spcPts val="1000"/>
              </a:spcBef>
              <a:spcAft>
                <a:spcPts val="0"/>
              </a:spcAft>
              <a:buNone/>
            </a:pPr>
            <a:r>
              <a:t/>
            </a:r>
            <a:endParaRPr sz="3300">
              <a:solidFill>
                <a:schemeClr val="lt1"/>
              </a:solidFill>
              <a:latin typeface="Roboto"/>
              <a:ea typeface="Roboto"/>
              <a:cs typeface="Roboto"/>
              <a:sym typeface="Roboto"/>
            </a:endParaRPr>
          </a:p>
        </p:txBody>
      </p:sp>
      <p:sp>
        <p:nvSpPr>
          <p:cNvPr id="777" name="Google Shape;777;p94"/>
          <p:cNvSpPr txBox="1"/>
          <p:nvPr/>
        </p:nvSpPr>
        <p:spPr>
          <a:xfrm>
            <a:off x="140650" y="4989700"/>
            <a:ext cx="3102300" cy="17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Roboto"/>
                <a:ea typeface="Roboto"/>
                <a:cs typeface="Roboto"/>
                <a:sym typeface="Roboto"/>
              </a:rPr>
              <a:t>Countries to work in:</a:t>
            </a:r>
            <a:endParaRPr b="1" sz="1700">
              <a:latin typeface="Roboto"/>
              <a:ea typeface="Roboto"/>
              <a:cs typeface="Roboto"/>
              <a:sym typeface="Roboto"/>
            </a:endParaRPr>
          </a:p>
          <a:p>
            <a:pPr indent="0" lvl="0" marL="0" rtl="0" algn="l">
              <a:spcBef>
                <a:spcPts val="0"/>
              </a:spcBef>
              <a:spcAft>
                <a:spcPts val="0"/>
              </a:spcAft>
              <a:buNone/>
            </a:pPr>
            <a:r>
              <a:rPr lang="en-US" sz="1700">
                <a:latin typeface="Roboto"/>
                <a:ea typeface="Roboto"/>
                <a:cs typeface="Roboto"/>
                <a:sym typeface="Roboto"/>
              </a:rPr>
              <a:t>Asia/Pacific: 25</a:t>
            </a:r>
            <a:endParaRPr sz="1700">
              <a:latin typeface="Roboto"/>
              <a:ea typeface="Roboto"/>
              <a:cs typeface="Roboto"/>
              <a:sym typeface="Roboto"/>
            </a:endParaRPr>
          </a:p>
          <a:p>
            <a:pPr indent="0" lvl="0" marL="0" rtl="0" algn="l">
              <a:spcBef>
                <a:spcPts val="0"/>
              </a:spcBef>
              <a:spcAft>
                <a:spcPts val="0"/>
              </a:spcAft>
              <a:buNone/>
            </a:pPr>
            <a:r>
              <a:rPr lang="en-US" sz="1700">
                <a:latin typeface="Roboto"/>
                <a:ea typeface="Roboto"/>
                <a:cs typeface="Roboto"/>
                <a:sym typeface="Roboto"/>
              </a:rPr>
              <a:t>East Africa: 22</a:t>
            </a:r>
            <a:endParaRPr sz="1700">
              <a:latin typeface="Roboto"/>
              <a:ea typeface="Roboto"/>
              <a:cs typeface="Roboto"/>
              <a:sym typeface="Roboto"/>
            </a:endParaRPr>
          </a:p>
          <a:p>
            <a:pPr indent="0" lvl="0" marL="0" rtl="0" algn="l">
              <a:spcBef>
                <a:spcPts val="0"/>
              </a:spcBef>
              <a:spcAft>
                <a:spcPts val="0"/>
              </a:spcAft>
              <a:buNone/>
            </a:pPr>
            <a:r>
              <a:rPr lang="en-US" sz="1700">
                <a:latin typeface="Roboto"/>
                <a:ea typeface="Roboto"/>
                <a:cs typeface="Roboto"/>
                <a:sym typeface="Roboto"/>
              </a:rPr>
              <a:t>West Africa: 25</a:t>
            </a:r>
            <a:endParaRPr sz="1700">
              <a:latin typeface="Roboto"/>
              <a:ea typeface="Roboto"/>
              <a:cs typeface="Roboto"/>
              <a:sym typeface="Roboto"/>
            </a:endParaRPr>
          </a:p>
          <a:p>
            <a:pPr indent="0" lvl="0" marL="0" rtl="0" algn="l">
              <a:spcBef>
                <a:spcPts val="0"/>
              </a:spcBef>
              <a:spcAft>
                <a:spcPts val="0"/>
              </a:spcAft>
              <a:buNone/>
            </a:pPr>
            <a:r>
              <a:rPr lang="en-US" sz="1700">
                <a:latin typeface="Roboto"/>
                <a:ea typeface="Roboto"/>
                <a:cs typeface="Roboto"/>
                <a:sym typeface="Roboto"/>
              </a:rPr>
              <a:t>Latin America/Caribbean: 22</a:t>
            </a:r>
            <a:endParaRPr sz="1700">
              <a:latin typeface="Roboto"/>
              <a:ea typeface="Roboto"/>
              <a:cs typeface="Roboto"/>
              <a:sym typeface="Roboto"/>
            </a:endParaRPr>
          </a:p>
          <a:p>
            <a:pPr indent="0" lvl="0" marL="0" rtl="0" algn="l">
              <a:spcBef>
                <a:spcPts val="0"/>
              </a:spcBef>
              <a:spcAft>
                <a:spcPts val="0"/>
              </a:spcAft>
              <a:buNone/>
            </a:pPr>
            <a:r>
              <a:rPr b="1" lang="en-US" sz="1700">
                <a:latin typeface="Roboto"/>
                <a:ea typeface="Roboto"/>
                <a:cs typeface="Roboto"/>
                <a:sym typeface="Roboto"/>
              </a:rPr>
              <a:t>Total: 94</a:t>
            </a:r>
            <a:endParaRPr b="1" sz="17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5"/>
          <p:cNvSpPr txBox="1"/>
          <p:nvPr>
            <p:ph idx="1" type="body"/>
          </p:nvPr>
        </p:nvSpPr>
        <p:spPr>
          <a:xfrm>
            <a:off x="725300" y="774567"/>
            <a:ext cx="11019900" cy="7440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sz="4300">
                <a:latin typeface="Roboto"/>
                <a:ea typeface="Roboto"/>
                <a:cs typeface="Roboto"/>
                <a:sym typeface="Roboto"/>
              </a:rPr>
              <a:t>Local people &amp; local tools: add knowledge</a:t>
            </a:r>
            <a:endParaRPr sz="4300">
              <a:latin typeface="Roboto"/>
              <a:ea typeface="Roboto"/>
              <a:cs typeface="Roboto"/>
              <a:sym typeface="Roboto"/>
            </a:endParaRPr>
          </a:p>
        </p:txBody>
      </p:sp>
      <p:pic>
        <p:nvPicPr>
          <p:cNvPr descr="DSC03398.jpg" id="784" name="Google Shape;784;p95"/>
          <p:cNvPicPr preferRelativeResize="0"/>
          <p:nvPr/>
        </p:nvPicPr>
        <p:blipFill rotWithShape="1">
          <a:blip r:embed="rId3">
            <a:alphaModFix/>
          </a:blip>
          <a:srcRect b="0" l="9469" r="0" t="0"/>
          <a:stretch/>
        </p:blipFill>
        <p:spPr>
          <a:xfrm>
            <a:off x="1007701" y="2385498"/>
            <a:ext cx="3140802" cy="2044140"/>
          </a:xfrm>
          <a:prstGeom prst="rect">
            <a:avLst/>
          </a:prstGeom>
          <a:noFill/>
          <a:ln>
            <a:noFill/>
          </a:ln>
          <a:effectLst>
            <a:outerShdw blurRad="50800" rotWithShape="0" algn="tl" dir="2700000" dist="38100">
              <a:srgbClr val="000000">
                <a:alpha val="40000"/>
              </a:srgbClr>
            </a:outerShdw>
          </a:effectLst>
        </p:spPr>
      </p:pic>
      <p:pic>
        <p:nvPicPr>
          <p:cNvPr descr="19249673496_a8d7a7dd92_k.jpg" id="785" name="Google Shape;785;p95"/>
          <p:cNvPicPr preferRelativeResize="0"/>
          <p:nvPr/>
        </p:nvPicPr>
        <p:blipFill rotWithShape="1">
          <a:blip r:embed="rId4">
            <a:alphaModFix/>
          </a:blip>
          <a:srcRect b="3194" l="0" r="0" t="0"/>
          <a:stretch/>
        </p:blipFill>
        <p:spPr>
          <a:xfrm>
            <a:off x="8004737" y="2343687"/>
            <a:ext cx="3150106" cy="2085946"/>
          </a:xfrm>
          <a:prstGeom prst="rect">
            <a:avLst/>
          </a:prstGeom>
          <a:noFill/>
          <a:ln>
            <a:noFill/>
          </a:ln>
          <a:effectLst>
            <a:outerShdw blurRad="50800" rotWithShape="0" algn="t" dir="5400000" dist="38100">
              <a:srgbClr val="000000">
                <a:alpha val="40000"/>
              </a:srgbClr>
            </a:outerShdw>
          </a:effectLst>
        </p:spPr>
      </p:pic>
      <p:pic>
        <p:nvPicPr>
          <p:cNvPr descr="Closeup-Rhobi- with SH on MapsMe.jpg" id="786" name="Google Shape;786;p95"/>
          <p:cNvPicPr preferRelativeResize="0"/>
          <p:nvPr/>
        </p:nvPicPr>
        <p:blipFill rotWithShape="1">
          <a:blip r:embed="rId5">
            <a:alphaModFix/>
          </a:blip>
          <a:srcRect b="0" l="0" r="0" t="0"/>
          <a:stretch/>
        </p:blipFill>
        <p:spPr>
          <a:xfrm>
            <a:off x="4487633" y="2343687"/>
            <a:ext cx="3150112" cy="2085945"/>
          </a:xfrm>
          <a:prstGeom prst="rect">
            <a:avLst/>
          </a:prstGeom>
          <a:noFill/>
          <a:ln>
            <a:noFill/>
          </a:ln>
          <a:effectLst>
            <a:outerShdw blurRad="50800" rotWithShape="0" algn="tl" dir="2700000" dist="38100">
              <a:srgbClr val="000000">
                <a:alpha val="40000"/>
              </a:srgbClr>
            </a:outerShdw>
          </a:effectLst>
        </p:spPr>
      </p:pic>
      <p:sp>
        <p:nvSpPr>
          <p:cNvPr id="787" name="Google Shape;787;p95"/>
          <p:cNvSpPr/>
          <p:nvPr/>
        </p:nvSpPr>
        <p:spPr>
          <a:xfrm>
            <a:off x="1198750" y="4170299"/>
            <a:ext cx="2598900" cy="1473300"/>
          </a:xfrm>
          <a:prstGeom prst="rect">
            <a:avLst/>
          </a:prstGeom>
          <a:solidFill>
            <a:srgbClr val="FFFFFF"/>
          </a:solidFill>
          <a:ln>
            <a:noFill/>
          </a:ln>
          <a:effectLst>
            <a:outerShdw blurRad="385763" rotWithShape="0" algn="bl" dir="5400000" dist="6667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D63F3E"/>
              </a:solidFill>
            </a:endParaRPr>
          </a:p>
        </p:txBody>
      </p:sp>
      <p:sp>
        <p:nvSpPr>
          <p:cNvPr id="788" name="Google Shape;788;p95"/>
          <p:cNvSpPr txBox="1"/>
          <p:nvPr/>
        </p:nvSpPr>
        <p:spPr>
          <a:xfrm>
            <a:off x="1165055" y="4280596"/>
            <a:ext cx="2632800" cy="3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D63F3E"/>
                </a:solidFill>
                <a:latin typeface="Roboto"/>
                <a:ea typeface="Roboto"/>
                <a:cs typeface="Roboto"/>
                <a:sym typeface="Roboto"/>
              </a:rPr>
              <a:t>Community Participation</a:t>
            </a:r>
            <a:endParaRPr b="1" sz="1600">
              <a:solidFill>
                <a:srgbClr val="D63F3E"/>
              </a:solidFill>
              <a:latin typeface="Roboto"/>
              <a:ea typeface="Roboto"/>
              <a:cs typeface="Roboto"/>
              <a:sym typeface="Roboto"/>
            </a:endParaRPr>
          </a:p>
        </p:txBody>
      </p:sp>
      <p:sp>
        <p:nvSpPr>
          <p:cNvPr id="789" name="Google Shape;789;p95"/>
          <p:cNvSpPr/>
          <p:nvPr/>
        </p:nvSpPr>
        <p:spPr>
          <a:xfrm>
            <a:off x="1198750" y="4169575"/>
            <a:ext cx="2598900" cy="40800"/>
          </a:xfrm>
          <a:prstGeom prst="rect">
            <a:avLst/>
          </a:prstGeom>
          <a:solidFill>
            <a:srgbClr val="D63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5"/>
          <p:cNvSpPr txBox="1"/>
          <p:nvPr/>
        </p:nvSpPr>
        <p:spPr>
          <a:xfrm>
            <a:off x="1198750" y="4690525"/>
            <a:ext cx="2598900" cy="3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2C3038"/>
                </a:solidFill>
                <a:latin typeface="Roboto Medium"/>
                <a:ea typeface="Roboto Medium"/>
                <a:cs typeface="Roboto Medium"/>
                <a:sym typeface="Roboto Medium"/>
              </a:rPr>
              <a:t>with locally appropriate</a:t>
            </a:r>
            <a:endParaRPr sz="1600">
              <a:solidFill>
                <a:srgbClr val="2C3038"/>
              </a:solidFill>
              <a:latin typeface="Roboto Medium"/>
              <a:ea typeface="Roboto Medium"/>
              <a:cs typeface="Roboto Medium"/>
              <a:sym typeface="Roboto Medium"/>
            </a:endParaRPr>
          </a:p>
          <a:p>
            <a:pPr indent="0" lvl="0" marL="0" rtl="0" algn="ctr">
              <a:spcBef>
                <a:spcPts val="0"/>
              </a:spcBef>
              <a:spcAft>
                <a:spcPts val="0"/>
              </a:spcAft>
              <a:buNone/>
            </a:pPr>
            <a:r>
              <a:rPr lang="en-US" sz="1600">
                <a:solidFill>
                  <a:srgbClr val="2C3038"/>
                </a:solidFill>
                <a:latin typeface="Roboto Medium"/>
                <a:ea typeface="Roboto Medium"/>
                <a:cs typeface="Roboto Medium"/>
                <a:sym typeface="Roboto Medium"/>
              </a:rPr>
              <a:t>methods</a:t>
            </a:r>
            <a:endParaRPr sz="1600">
              <a:solidFill>
                <a:srgbClr val="2C3038"/>
              </a:solidFill>
              <a:latin typeface="Roboto Medium"/>
              <a:ea typeface="Roboto Medium"/>
              <a:cs typeface="Roboto Medium"/>
              <a:sym typeface="Roboto Medium"/>
            </a:endParaRPr>
          </a:p>
        </p:txBody>
      </p:sp>
      <p:sp>
        <p:nvSpPr>
          <p:cNvPr id="791" name="Google Shape;791;p95"/>
          <p:cNvSpPr/>
          <p:nvPr/>
        </p:nvSpPr>
        <p:spPr>
          <a:xfrm>
            <a:off x="4793900" y="4170662"/>
            <a:ext cx="2598900" cy="1473300"/>
          </a:xfrm>
          <a:prstGeom prst="rect">
            <a:avLst/>
          </a:prstGeom>
          <a:solidFill>
            <a:srgbClr val="FFFFFF"/>
          </a:solidFill>
          <a:ln>
            <a:noFill/>
          </a:ln>
          <a:effectLst>
            <a:outerShdw blurRad="385763" rotWithShape="0" algn="bl" dir="5400000" dist="6667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D63F3E"/>
              </a:solidFill>
            </a:endParaRPr>
          </a:p>
        </p:txBody>
      </p:sp>
      <p:sp>
        <p:nvSpPr>
          <p:cNvPr id="792" name="Google Shape;792;p95"/>
          <p:cNvSpPr txBox="1"/>
          <p:nvPr/>
        </p:nvSpPr>
        <p:spPr>
          <a:xfrm>
            <a:off x="4760205" y="4280959"/>
            <a:ext cx="2632800" cy="3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D63F3E"/>
                </a:solidFill>
                <a:latin typeface="Roboto"/>
                <a:ea typeface="Roboto"/>
                <a:cs typeface="Roboto"/>
                <a:sym typeface="Roboto"/>
              </a:rPr>
              <a:t>Tools</a:t>
            </a:r>
            <a:endParaRPr b="1" sz="1900">
              <a:solidFill>
                <a:srgbClr val="D63F3E"/>
              </a:solidFill>
              <a:latin typeface="Barlow Condensed"/>
              <a:ea typeface="Barlow Condensed"/>
              <a:cs typeface="Barlow Condensed"/>
              <a:sym typeface="Barlow Condensed"/>
            </a:endParaRPr>
          </a:p>
        </p:txBody>
      </p:sp>
      <p:sp>
        <p:nvSpPr>
          <p:cNvPr id="793" name="Google Shape;793;p95"/>
          <p:cNvSpPr/>
          <p:nvPr/>
        </p:nvSpPr>
        <p:spPr>
          <a:xfrm>
            <a:off x="4793900" y="4169938"/>
            <a:ext cx="2598900" cy="40800"/>
          </a:xfrm>
          <a:prstGeom prst="rect">
            <a:avLst/>
          </a:prstGeom>
          <a:solidFill>
            <a:srgbClr val="D63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5"/>
          <p:cNvSpPr txBox="1"/>
          <p:nvPr/>
        </p:nvSpPr>
        <p:spPr>
          <a:xfrm>
            <a:off x="4972163" y="4690900"/>
            <a:ext cx="2257200" cy="3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US" sz="1600">
                <a:solidFill>
                  <a:srgbClr val="2C3038"/>
                </a:solidFill>
                <a:latin typeface="Roboto Medium"/>
                <a:ea typeface="Roboto Medium"/>
                <a:cs typeface="Roboto Medium"/>
                <a:sym typeface="Roboto Medium"/>
              </a:rPr>
              <a:t>locally made or already owned, low tech apps</a:t>
            </a:r>
            <a:endParaRPr sz="1600">
              <a:solidFill>
                <a:srgbClr val="2C3038"/>
              </a:solidFill>
              <a:latin typeface="Roboto Medium"/>
              <a:ea typeface="Roboto Medium"/>
              <a:cs typeface="Roboto Medium"/>
              <a:sym typeface="Roboto Medium"/>
            </a:endParaRPr>
          </a:p>
        </p:txBody>
      </p:sp>
      <p:sp>
        <p:nvSpPr>
          <p:cNvPr id="795" name="Google Shape;795;p95"/>
          <p:cNvSpPr/>
          <p:nvPr/>
        </p:nvSpPr>
        <p:spPr>
          <a:xfrm>
            <a:off x="8361213" y="4170662"/>
            <a:ext cx="2598900" cy="1473300"/>
          </a:xfrm>
          <a:prstGeom prst="rect">
            <a:avLst/>
          </a:prstGeom>
          <a:solidFill>
            <a:srgbClr val="FFFFFF"/>
          </a:solidFill>
          <a:ln>
            <a:noFill/>
          </a:ln>
          <a:effectLst>
            <a:outerShdw blurRad="385763" rotWithShape="0" algn="bl" dir="5400000" dist="66675">
              <a:srgbClr val="000000">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D63F3E"/>
              </a:solidFill>
            </a:endParaRPr>
          </a:p>
        </p:txBody>
      </p:sp>
      <p:sp>
        <p:nvSpPr>
          <p:cNvPr id="796" name="Google Shape;796;p95"/>
          <p:cNvSpPr txBox="1"/>
          <p:nvPr/>
        </p:nvSpPr>
        <p:spPr>
          <a:xfrm>
            <a:off x="8327517" y="4280959"/>
            <a:ext cx="2632800" cy="34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US" sz="1600">
                <a:solidFill>
                  <a:srgbClr val="D63F3E"/>
                </a:solidFill>
                <a:latin typeface="Roboto"/>
                <a:ea typeface="Roboto"/>
                <a:cs typeface="Roboto"/>
                <a:sym typeface="Roboto"/>
              </a:rPr>
              <a:t>Training</a:t>
            </a:r>
            <a:endParaRPr b="1" sz="1900">
              <a:solidFill>
                <a:srgbClr val="D63F3E"/>
              </a:solidFill>
              <a:latin typeface="Barlow Condensed"/>
              <a:ea typeface="Barlow Condensed"/>
              <a:cs typeface="Barlow Condensed"/>
              <a:sym typeface="Barlow Condensed"/>
            </a:endParaRPr>
          </a:p>
        </p:txBody>
      </p:sp>
      <p:sp>
        <p:nvSpPr>
          <p:cNvPr id="797" name="Google Shape;797;p95"/>
          <p:cNvSpPr/>
          <p:nvPr/>
        </p:nvSpPr>
        <p:spPr>
          <a:xfrm>
            <a:off x="8361213" y="4169938"/>
            <a:ext cx="2598900" cy="40800"/>
          </a:xfrm>
          <a:prstGeom prst="rect">
            <a:avLst/>
          </a:prstGeom>
          <a:solidFill>
            <a:srgbClr val="D63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95"/>
          <p:cNvSpPr txBox="1"/>
          <p:nvPr/>
        </p:nvSpPr>
        <p:spPr>
          <a:xfrm>
            <a:off x="8361213" y="4690888"/>
            <a:ext cx="2598900" cy="34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2C3038"/>
                </a:solidFill>
                <a:latin typeface="Roboto Medium"/>
                <a:ea typeface="Roboto Medium"/>
                <a:cs typeface="Roboto Medium"/>
                <a:sym typeface="Roboto Medium"/>
              </a:rPr>
              <a:t>leave behind capacity for mapping to continue</a:t>
            </a:r>
            <a:endParaRPr sz="1600">
              <a:solidFill>
                <a:srgbClr val="2C3038"/>
              </a:solidFill>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2" name="Shape 802"/>
        <p:cNvGrpSpPr/>
        <p:nvPr/>
      </p:nvGrpSpPr>
      <p:grpSpPr>
        <a:xfrm>
          <a:off x="0" y="0"/>
          <a:ext cx="0" cy="0"/>
          <a:chOff x="0" y="0"/>
          <a:chExt cx="0" cy="0"/>
        </a:xfrm>
      </p:grpSpPr>
      <p:sp>
        <p:nvSpPr>
          <p:cNvPr id="803" name="Google Shape;803;p96"/>
          <p:cNvSpPr txBox="1"/>
          <p:nvPr>
            <p:ph idx="4294967295" type="body"/>
          </p:nvPr>
        </p:nvSpPr>
        <p:spPr>
          <a:xfrm>
            <a:off x="454300" y="261133"/>
            <a:ext cx="5723100" cy="2150400"/>
          </a:xfrm>
          <a:prstGeom prst="rect">
            <a:avLst/>
          </a:prstGeom>
          <a:ln>
            <a:noFill/>
          </a:ln>
        </p:spPr>
        <p:txBody>
          <a:bodyPr anchorCtr="0" anchor="t" bIns="45700" lIns="91425" spcFirstLastPara="1" rIns="91425" wrap="square" tIns="45700">
            <a:noAutofit/>
          </a:bodyPr>
          <a:lstStyle/>
          <a:p>
            <a:pPr indent="0" lvl="0" marL="0" rtl="0" algn="l">
              <a:spcBef>
                <a:spcPts val="1000"/>
              </a:spcBef>
              <a:spcAft>
                <a:spcPts val="0"/>
              </a:spcAft>
              <a:buNone/>
            </a:pPr>
            <a:r>
              <a:rPr b="1" lang="en-US" sz="3900"/>
              <a:t>MAP DATA &amp; </a:t>
            </a:r>
            <a:br>
              <a:rPr b="1" lang="en-US" sz="3900"/>
            </a:br>
            <a:r>
              <a:rPr b="1" lang="en-US" sz="3900"/>
              <a:t>COVID-19 RESPONSE </a:t>
            </a:r>
            <a:endParaRPr b="1" sz="3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7" name="Shape 807"/>
        <p:cNvGrpSpPr/>
        <p:nvPr/>
      </p:nvGrpSpPr>
      <p:grpSpPr>
        <a:xfrm>
          <a:off x="0" y="0"/>
          <a:ext cx="0" cy="0"/>
          <a:chOff x="0" y="0"/>
          <a:chExt cx="0" cy="0"/>
        </a:xfrm>
      </p:grpSpPr>
      <p:sp>
        <p:nvSpPr>
          <p:cNvPr id="808" name="Google Shape;808;p97"/>
          <p:cNvSpPr txBox="1"/>
          <p:nvPr>
            <p:ph idx="4294967295" type="body"/>
          </p:nvPr>
        </p:nvSpPr>
        <p:spPr>
          <a:xfrm>
            <a:off x="454300" y="261133"/>
            <a:ext cx="5136900" cy="2150400"/>
          </a:xfrm>
          <a:prstGeom prst="rect">
            <a:avLst/>
          </a:prstGeom>
          <a:ln>
            <a:noFill/>
          </a:ln>
        </p:spPr>
        <p:txBody>
          <a:bodyPr anchorCtr="0" anchor="t" bIns="45700" lIns="91425" spcFirstLastPara="1" rIns="91425" wrap="square" tIns="45700">
            <a:noAutofit/>
          </a:bodyPr>
          <a:lstStyle/>
          <a:p>
            <a:pPr indent="0" lvl="0" marL="0" rtl="0" algn="l">
              <a:spcBef>
                <a:spcPts val="1000"/>
              </a:spcBef>
              <a:spcAft>
                <a:spcPts val="0"/>
              </a:spcAft>
              <a:buNone/>
            </a:pPr>
            <a:r>
              <a:rPr b="1" lang="en-US" sz="3900"/>
              <a:t>23,000 volunteers</a:t>
            </a:r>
            <a:endParaRPr b="1" sz="3900"/>
          </a:p>
          <a:p>
            <a:pPr indent="0" lvl="0" marL="0" rtl="0" algn="l">
              <a:spcBef>
                <a:spcPts val="1000"/>
              </a:spcBef>
              <a:spcAft>
                <a:spcPts val="0"/>
              </a:spcAft>
              <a:buNone/>
            </a:pPr>
            <a:r>
              <a:rPr b="1" lang="en-US" sz="3900"/>
              <a:t>4.2 million buildings</a:t>
            </a:r>
            <a:endParaRPr b="1" sz="3900"/>
          </a:p>
          <a:p>
            <a:pPr indent="0" lvl="0" marL="0" rtl="0" algn="l">
              <a:spcBef>
                <a:spcPts val="1000"/>
              </a:spcBef>
              <a:spcAft>
                <a:spcPts val="0"/>
              </a:spcAft>
              <a:buNone/>
            </a:pPr>
            <a:r>
              <a:rPr b="1" lang="en-US" sz="3900"/>
              <a:t>100,000km of roads</a:t>
            </a:r>
            <a:endParaRPr b="1" sz="3900"/>
          </a:p>
          <a:p>
            <a:pPr indent="0" lvl="0" marL="0" rtl="0" algn="l">
              <a:spcBef>
                <a:spcPts val="1000"/>
              </a:spcBef>
              <a:spcAft>
                <a:spcPts val="0"/>
              </a:spcAft>
              <a:buNone/>
            </a:pPr>
            <a:r>
              <a:rPr b="1" lang="en-US" sz="3900"/>
              <a:t>28 countries </a:t>
            </a:r>
            <a:endParaRPr b="1" sz="3900"/>
          </a:p>
        </p:txBody>
      </p:sp>
      <p:sp>
        <p:nvSpPr>
          <p:cNvPr id="809" name="Google Shape;809;p97"/>
          <p:cNvSpPr txBox="1"/>
          <p:nvPr>
            <p:ph idx="4294967295" type="body"/>
          </p:nvPr>
        </p:nvSpPr>
        <p:spPr>
          <a:xfrm>
            <a:off x="2747067" y="5866900"/>
            <a:ext cx="8718900" cy="2150400"/>
          </a:xfrm>
          <a:prstGeom prst="rect">
            <a:avLst/>
          </a:prstGeom>
          <a:ln>
            <a:noFill/>
          </a:ln>
        </p:spPr>
        <p:txBody>
          <a:bodyPr anchorCtr="0" anchor="t" bIns="45700" lIns="91425" spcFirstLastPara="1" rIns="91425" wrap="square" tIns="45700">
            <a:noAutofit/>
          </a:bodyPr>
          <a:lstStyle/>
          <a:p>
            <a:pPr indent="0" lvl="0" marL="0" marR="0" rtl="0" algn="l">
              <a:lnSpc>
                <a:spcPct val="90000"/>
              </a:lnSpc>
              <a:spcBef>
                <a:spcPts val="1100"/>
              </a:spcBef>
              <a:spcAft>
                <a:spcPts val="0"/>
              </a:spcAft>
              <a:buNone/>
            </a:pPr>
            <a:r>
              <a:rPr b="1" lang="en-US" sz="1900"/>
              <a:t>Map data supported the needs of Red Cross, UN OCHA, World Bank, Caribbean Disaster / Emergency Management Agency, and 26 more local organizations</a:t>
            </a:r>
            <a:endParaRPr b="1"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8"/>
          <p:cNvSpPr txBox="1"/>
          <p:nvPr>
            <p:ph idx="1" type="body"/>
          </p:nvPr>
        </p:nvSpPr>
        <p:spPr>
          <a:xfrm>
            <a:off x="654600" y="3398125"/>
            <a:ext cx="5377500" cy="4212600"/>
          </a:xfrm>
          <a:prstGeom prst="rect">
            <a:avLst/>
          </a:prstGeom>
        </p:spPr>
        <p:txBody>
          <a:bodyPr anchorCtr="0" anchor="t" bIns="45700" lIns="91425" spcFirstLastPara="1" rIns="91425" wrap="square" tIns="45700">
            <a:noAutofit/>
          </a:bodyPr>
          <a:lstStyle/>
          <a:p>
            <a:pPr indent="-355600" lvl="0" marL="457200" marR="0" rtl="0" algn="l">
              <a:lnSpc>
                <a:spcPct val="90000"/>
              </a:lnSpc>
              <a:spcBef>
                <a:spcPts val="1000"/>
              </a:spcBef>
              <a:spcAft>
                <a:spcPts val="0"/>
              </a:spcAft>
              <a:buSzPts val="2000"/>
              <a:buFont typeface="Roboto"/>
              <a:buChar char="•"/>
            </a:pPr>
            <a:r>
              <a:rPr lang="en-US" sz="2000">
                <a:latin typeface="Roboto"/>
                <a:ea typeface="Roboto"/>
                <a:cs typeface="Roboto"/>
                <a:sym typeface="Roboto"/>
              </a:rPr>
              <a:t>Learn how to use an array of open geospatial tools and skills to perform data quality assurance </a:t>
            </a:r>
            <a:endParaRPr sz="2000">
              <a:latin typeface="Roboto"/>
              <a:ea typeface="Roboto"/>
              <a:cs typeface="Roboto"/>
              <a:sym typeface="Roboto"/>
            </a:endParaRPr>
          </a:p>
          <a:p>
            <a:pPr indent="-355600" lvl="0" marL="457200" marR="0" rtl="0" algn="l">
              <a:lnSpc>
                <a:spcPct val="90000"/>
              </a:lnSpc>
              <a:spcBef>
                <a:spcPts val="1000"/>
              </a:spcBef>
              <a:spcAft>
                <a:spcPts val="0"/>
              </a:spcAft>
              <a:buSzPts val="2000"/>
              <a:buFont typeface="Roboto"/>
              <a:buChar char="•"/>
            </a:pPr>
            <a:r>
              <a:rPr lang="en-US" sz="2000">
                <a:latin typeface="Roboto"/>
                <a:ea typeface="Roboto"/>
                <a:cs typeface="Roboto"/>
                <a:sym typeface="Roboto"/>
              </a:rPr>
              <a:t>Become experienced and equipped to  actively participant in HOT validation community with a view to continue this</a:t>
            </a:r>
            <a:endParaRPr sz="2000">
              <a:latin typeface="Roboto"/>
              <a:ea typeface="Roboto"/>
              <a:cs typeface="Roboto"/>
              <a:sym typeface="Roboto"/>
            </a:endParaRPr>
          </a:p>
          <a:p>
            <a:pPr indent="-355600" lvl="0" marL="457200" marR="0" rtl="0" algn="l">
              <a:lnSpc>
                <a:spcPct val="90000"/>
              </a:lnSpc>
              <a:spcBef>
                <a:spcPts val="1000"/>
              </a:spcBef>
              <a:spcAft>
                <a:spcPts val="0"/>
              </a:spcAft>
              <a:buSzPts val="2000"/>
              <a:buFont typeface="Roboto"/>
              <a:buChar char="•"/>
            </a:pPr>
            <a:r>
              <a:rPr lang="en-US" sz="2000">
                <a:latin typeface="Roboto"/>
                <a:ea typeface="Roboto"/>
                <a:cs typeface="Roboto"/>
                <a:sym typeface="Roboto"/>
              </a:rPr>
              <a:t>G</a:t>
            </a:r>
            <a:r>
              <a:rPr lang="en-US" sz="2000">
                <a:latin typeface="Roboto"/>
                <a:ea typeface="Roboto"/>
                <a:cs typeface="Roboto"/>
                <a:sym typeface="Roboto"/>
              </a:rPr>
              <a:t>ain transferrable &amp; technical GIS skills </a:t>
            </a:r>
            <a:endParaRPr sz="2000">
              <a:latin typeface="Roboto"/>
              <a:ea typeface="Roboto"/>
              <a:cs typeface="Roboto"/>
              <a:sym typeface="Roboto"/>
            </a:endParaRPr>
          </a:p>
          <a:p>
            <a:pPr indent="-355600" lvl="0" marL="457200" marR="0" rtl="0" algn="l">
              <a:lnSpc>
                <a:spcPct val="90000"/>
              </a:lnSpc>
              <a:spcBef>
                <a:spcPts val="1000"/>
              </a:spcBef>
              <a:spcAft>
                <a:spcPts val="1000"/>
              </a:spcAft>
              <a:buSzPts val="2000"/>
              <a:buFont typeface="Roboto"/>
              <a:buChar char="•"/>
            </a:pPr>
            <a:r>
              <a:rPr lang="en-US" sz="2000">
                <a:latin typeface="Roboto"/>
                <a:ea typeface="Roboto"/>
                <a:cs typeface="Roboto"/>
                <a:sym typeface="Roboto"/>
              </a:rPr>
              <a:t>Work together to validate ~30 projects (estimate</a:t>
            </a:r>
            <a:r>
              <a:rPr lang="en-US" sz="2000">
                <a:latin typeface="Roboto"/>
                <a:ea typeface="Roboto"/>
                <a:cs typeface="Roboto"/>
                <a:sym typeface="Roboto"/>
              </a:rPr>
              <a:t>)</a:t>
            </a:r>
            <a:endParaRPr>
              <a:solidFill>
                <a:srgbClr val="000000"/>
              </a:solidFill>
              <a:latin typeface="Roboto"/>
              <a:ea typeface="Roboto"/>
              <a:cs typeface="Roboto"/>
              <a:sym typeface="Roboto"/>
            </a:endParaRPr>
          </a:p>
        </p:txBody>
      </p:sp>
      <p:sp>
        <p:nvSpPr>
          <p:cNvPr id="816" name="Google Shape;816;p98"/>
          <p:cNvSpPr txBox="1"/>
          <p:nvPr>
            <p:ph idx="2" type="body"/>
          </p:nvPr>
        </p:nvSpPr>
        <p:spPr>
          <a:xfrm>
            <a:off x="569000" y="2768973"/>
            <a:ext cx="5238600" cy="5250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2500">
                <a:latin typeface="Roboto"/>
                <a:ea typeface="Roboto"/>
                <a:cs typeface="Roboto"/>
                <a:sym typeface="Roboto"/>
              </a:rPr>
              <a:t>Purpose</a:t>
            </a:r>
            <a:endParaRPr b="1" sz="2500">
              <a:latin typeface="Roboto"/>
              <a:ea typeface="Roboto"/>
              <a:cs typeface="Roboto"/>
              <a:sym typeface="Roboto"/>
            </a:endParaRPr>
          </a:p>
        </p:txBody>
      </p:sp>
      <p:sp>
        <p:nvSpPr>
          <p:cNvPr id="817" name="Google Shape;817;p98"/>
          <p:cNvSpPr txBox="1"/>
          <p:nvPr>
            <p:ph idx="3" type="body"/>
          </p:nvPr>
        </p:nvSpPr>
        <p:spPr>
          <a:xfrm>
            <a:off x="569000" y="637200"/>
            <a:ext cx="4646400" cy="744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4000">
                <a:latin typeface="Roboto"/>
                <a:ea typeface="Roboto"/>
                <a:cs typeface="Roboto"/>
                <a:sym typeface="Roboto"/>
              </a:rPr>
              <a:t>Data Quality Internship Program</a:t>
            </a:r>
            <a:endParaRPr sz="4000">
              <a:latin typeface="Roboto"/>
              <a:ea typeface="Roboto"/>
              <a:cs typeface="Roboto"/>
              <a:sym typeface="Roboto"/>
            </a:endParaRPr>
          </a:p>
        </p:txBody>
      </p:sp>
      <p:sp>
        <p:nvSpPr>
          <p:cNvPr id="818" name="Google Shape;818;p9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23" name="Shape 823"/>
        <p:cNvGrpSpPr/>
        <p:nvPr/>
      </p:nvGrpSpPr>
      <p:grpSpPr>
        <a:xfrm>
          <a:off x="0" y="0"/>
          <a:ext cx="0" cy="0"/>
          <a:chOff x="0" y="0"/>
          <a:chExt cx="0" cy="0"/>
        </a:xfrm>
      </p:grpSpPr>
      <p:sp>
        <p:nvSpPr>
          <p:cNvPr id="824" name="Google Shape;824;p9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25" name="Google Shape;825;p99"/>
          <p:cNvPicPr preferRelativeResize="0"/>
          <p:nvPr/>
        </p:nvPicPr>
        <p:blipFill rotWithShape="1">
          <a:blip r:embed="rId3">
            <a:alphaModFix/>
          </a:blip>
          <a:srcRect b="3456" l="0" r="2190" t="0"/>
          <a:stretch/>
        </p:blipFill>
        <p:spPr>
          <a:xfrm rot="-5400000">
            <a:off x="5642637" y="379987"/>
            <a:ext cx="2892600" cy="3138825"/>
          </a:xfrm>
          <a:prstGeom prst="rect">
            <a:avLst/>
          </a:prstGeom>
          <a:noFill/>
          <a:ln>
            <a:noFill/>
          </a:ln>
          <a:effectLst>
            <a:outerShdw blurRad="57150" rotWithShape="0" algn="bl" dir="5400000" dist="19050">
              <a:srgbClr val="000000">
                <a:alpha val="50000"/>
              </a:srgbClr>
            </a:outerShdw>
          </a:effectLst>
        </p:spPr>
      </p:pic>
      <p:sp>
        <p:nvSpPr>
          <p:cNvPr id="826" name="Google Shape;826;p99"/>
          <p:cNvSpPr txBox="1"/>
          <p:nvPr>
            <p:ph idx="4294967295" type="body"/>
          </p:nvPr>
        </p:nvSpPr>
        <p:spPr>
          <a:xfrm>
            <a:off x="280925" y="1322700"/>
            <a:ext cx="5022000" cy="51669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Font typeface="Roboto"/>
              <a:buChar char="•"/>
            </a:pPr>
            <a:r>
              <a:rPr lang="en-US" sz="2000">
                <a:latin typeface="Roboto"/>
                <a:ea typeface="Roboto"/>
                <a:cs typeface="Roboto"/>
                <a:sym typeface="Roboto"/>
              </a:rPr>
              <a:t>Unsquared buildings</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Many buildings mapped as one</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Tagging buildings as </a:t>
            </a:r>
            <a:r>
              <a:rPr lang="en-US" sz="2000">
                <a:latin typeface="Roboto"/>
                <a:ea typeface="Roboto"/>
                <a:cs typeface="Roboto"/>
                <a:sym typeface="Roboto"/>
              </a:rPr>
              <a:t>land use</a:t>
            </a:r>
            <a:r>
              <a:rPr lang="en-US" sz="2000">
                <a:latin typeface="Roboto"/>
                <a:ea typeface="Roboto"/>
                <a:cs typeface="Roboto"/>
                <a:sym typeface="Roboto"/>
              </a:rPr>
              <a:t>=residential</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Tagging buildings as area=yes</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Naming buildings with hashtags and osmuser name</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leaving buildings unmapped and marking the tile as completely mapped</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Overlapping buildings</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Unconnected roads</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Double mapped features</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Untagged objects</a:t>
            </a:r>
            <a:endParaRPr sz="2000">
              <a:latin typeface="Roboto"/>
              <a:ea typeface="Roboto"/>
              <a:cs typeface="Roboto"/>
              <a:sym typeface="Roboto"/>
            </a:endParaRPr>
          </a:p>
          <a:p>
            <a:pPr indent="0" lvl="0" marL="914400" rtl="0" algn="l">
              <a:spcBef>
                <a:spcPts val="1000"/>
              </a:spcBef>
              <a:spcAft>
                <a:spcPts val="0"/>
              </a:spcAft>
              <a:buNone/>
            </a:pPr>
            <a:r>
              <a:t/>
            </a:r>
            <a:endParaRPr sz="2000"/>
          </a:p>
        </p:txBody>
      </p:sp>
      <p:sp>
        <p:nvSpPr>
          <p:cNvPr id="827" name="Google Shape;827;p99"/>
          <p:cNvSpPr txBox="1"/>
          <p:nvPr>
            <p:ph idx="4294967295" type="body"/>
          </p:nvPr>
        </p:nvSpPr>
        <p:spPr>
          <a:xfrm>
            <a:off x="280925" y="430398"/>
            <a:ext cx="5238600" cy="525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500">
                <a:latin typeface="Roboto"/>
                <a:ea typeface="Roboto"/>
                <a:cs typeface="Roboto"/>
                <a:sym typeface="Roboto"/>
              </a:rPr>
              <a:t>Common data quality issues</a:t>
            </a:r>
            <a:endParaRPr b="1" sz="2500">
              <a:latin typeface="Roboto"/>
              <a:ea typeface="Roboto"/>
              <a:cs typeface="Roboto"/>
              <a:sym typeface="Roboto"/>
            </a:endParaRPr>
          </a:p>
        </p:txBody>
      </p:sp>
      <p:pic>
        <p:nvPicPr>
          <p:cNvPr id="828" name="Google Shape;828;p99"/>
          <p:cNvPicPr preferRelativeResize="0"/>
          <p:nvPr/>
        </p:nvPicPr>
        <p:blipFill rotWithShape="1">
          <a:blip r:embed="rId4">
            <a:alphaModFix/>
          </a:blip>
          <a:srcRect b="8252" l="3035" r="33456" t="11239"/>
          <a:stretch/>
        </p:blipFill>
        <p:spPr>
          <a:xfrm>
            <a:off x="8856175" y="430388"/>
            <a:ext cx="3159449" cy="2789541"/>
          </a:xfrm>
          <a:prstGeom prst="rect">
            <a:avLst/>
          </a:prstGeom>
          <a:noFill/>
          <a:ln>
            <a:noFill/>
          </a:ln>
          <a:effectLst>
            <a:outerShdw blurRad="57150" rotWithShape="0" algn="bl" dir="5400000" dist="19050">
              <a:srgbClr val="000000">
                <a:alpha val="50000"/>
              </a:srgbClr>
            </a:outerShdw>
          </a:effectLst>
        </p:spPr>
      </p:pic>
      <p:pic>
        <p:nvPicPr>
          <p:cNvPr id="829" name="Google Shape;829;p99"/>
          <p:cNvPicPr preferRelativeResize="0"/>
          <p:nvPr/>
        </p:nvPicPr>
        <p:blipFill>
          <a:blip r:embed="rId5">
            <a:alphaModFix/>
          </a:blip>
          <a:stretch>
            <a:fillRect/>
          </a:stretch>
        </p:blipFill>
        <p:spPr>
          <a:xfrm>
            <a:off x="8545726" y="3515374"/>
            <a:ext cx="3277567" cy="2517613"/>
          </a:xfrm>
          <a:prstGeom prst="rect">
            <a:avLst/>
          </a:prstGeom>
          <a:noFill/>
          <a:ln>
            <a:noFill/>
          </a:ln>
          <a:effectLst>
            <a:outerShdw blurRad="57150" rotWithShape="0" algn="bl" dir="5400000" dist="19050">
              <a:srgbClr val="000000">
                <a:alpha val="50000"/>
              </a:srgbClr>
            </a:outerShdw>
          </a:effectLst>
        </p:spPr>
      </p:pic>
      <p:pic>
        <p:nvPicPr>
          <p:cNvPr id="830" name="Google Shape;830;p99"/>
          <p:cNvPicPr preferRelativeResize="0"/>
          <p:nvPr/>
        </p:nvPicPr>
        <p:blipFill>
          <a:blip r:embed="rId6">
            <a:alphaModFix/>
          </a:blip>
          <a:stretch>
            <a:fillRect/>
          </a:stretch>
        </p:blipFill>
        <p:spPr>
          <a:xfrm>
            <a:off x="5302925" y="3607475"/>
            <a:ext cx="2904200" cy="280023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0"/>
          <p:cNvSpPr txBox="1"/>
          <p:nvPr>
            <p:ph idx="1" type="body"/>
          </p:nvPr>
        </p:nvSpPr>
        <p:spPr>
          <a:xfrm>
            <a:off x="4183801" y="410975"/>
            <a:ext cx="3824400" cy="7440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sz="4000">
                <a:solidFill>
                  <a:srgbClr val="444444"/>
                </a:solidFill>
                <a:latin typeface="Roboto"/>
                <a:ea typeface="Roboto"/>
                <a:cs typeface="Roboto"/>
                <a:sym typeface="Roboto"/>
              </a:rPr>
              <a:t>Work schedule</a:t>
            </a:r>
            <a:endParaRPr sz="4000">
              <a:solidFill>
                <a:srgbClr val="444444"/>
              </a:solidFill>
              <a:latin typeface="Roboto"/>
              <a:ea typeface="Roboto"/>
              <a:cs typeface="Roboto"/>
              <a:sym typeface="Roboto"/>
            </a:endParaRPr>
          </a:p>
        </p:txBody>
      </p:sp>
      <p:sp>
        <p:nvSpPr>
          <p:cNvPr id="837" name="Google Shape;837;p100"/>
          <p:cNvSpPr txBox="1"/>
          <p:nvPr>
            <p:ph idx="2" type="body"/>
          </p:nvPr>
        </p:nvSpPr>
        <p:spPr>
          <a:xfrm>
            <a:off x="2404300" y="1294500"/>
            <a:ext cx="1589100" cy="1149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2500">
                <a:solidFill>
                  <a:srgbClr val="444444"/>
                </a:solidFill>
                <a:latin typeface="Roboto"/>
                <a:ea typeface="Roboto"/>
                <a:cs typeface="Roboto"/>
                <a:sym typeface="Roboto"/>
              </a:rPr>
              <a:t>Workload</a:t>
            </a:r>
            <a:endParaRPr b="1" sz="2500">
              <a:solidFill>
                <a:srgbClr val="444444"/>
              </a:solidFill>
              <a:latin typeface="Roboto"/>
              <a:ea typeface="Roboto"/>
              <a:cs typeface="Roboto"/>
              <a:sym typeface="Roboto"/>
            </a:endParaRPr>
          </a:p>
        </p:txBody>
      </p:sp>
      <p:sp>
        <p:nvSpPr>
          <p:cNvPr id="838" name="Google Shape;838;p100"/>
          <p:cNvSpPr txBox="1"/>
          <p:nvPr>
            <p:ph idx="3" type="body"/>
          </p:nvPr>
        </p:nvSpPr>
        <p:spPr>
          <a:xfrm>
            <a:off x="589950" y="2371763"/>
            <a:ext cx="4705200" cy="40314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2000">
                <a:solidFill>
                  <a:srgbClr val="444444"/>
                </a:solidFill>
                <a:latin typeface="Roboto"/>
                <a:ea typeface="Roboto"/>
                <a:cs typeface="Roboto"/>
                <a:sym typeface="Roboto"/>
              </a:rPr>
              <a:t>40 hours</a:t>
            </a:r>
            <a:r>
              <a:rPr lang="en-US" sz="2000">
                <a:solidFill>
                  <a:srgbClr val="444444"/>
                </a:solidFill>
                <a:latin typeface="Roboto"/>
                <a:ea typeface="Roboto"/>
                <a:cs typeface="Roboto"/>
                <a:sym typeface="Roboto"/>
              </a:rPr>
              <a:t> per week:</a:t>
            </a:r>
            <a:endParaRPr sz="2000">
              <a:solidFill>
                <a:srgbClr val="444444"/>
              </a:solidFill>
              <a:latin typeface="Roboto"/>
              <a:ea typeface="Roboto"/>
              <a:cs typeface="Roboto"/>
              <a:sym typeface="Roboto"/>
            </a:endParaRPr>
          </a:p>
          <a:p>
            <a:pPr indent="-355600" lvl="0" marL="457200" marR="0" rtl="0" algn="l">
              <a:lnSpc>
                <a:spcPct val="90000"/>
              </a:lnSpc>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Attending training sessions</a:t>
            </a:r>
            <a:endParaRPr sz="2000">
              <a:solidFill>
                <a:srgbClr val="444444"/>
              </a:solidFill>
              <a:latin typeface="Roboto"/>
              <a:ea typeface="Roboto"/>
              <a:cs typeface="Roboto"/>
              <a:sym typeface="Roboto"/>
            </a:endParaRPr>
          </a:p>
          <a:p>
            <a:pPr indent="-355600" lvl="0" marL="457200" marR="0" rtl="0" algn="l">
              <a:lnSpc>
                <a:spcPct val="90000"/>
              </a:lnSpc>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Mapping</a:t>
            </a:r>
            <a:endParaRPr sz="2000">
              <a:solidFill>
                <a:srgbClr val="444444"/>
              </a:solidFill>
              <a:latin typeface="Roboto"/>
              <a:ea typeface="Roboto"/>
              <a:cs typeface="Roboto"/>
              <a:sym typeface="Roboto"/>
            </a:endParaRPr>
          </a:p>
          <a:p>
            <a:pPr indent="-355600" lvl="0" marL="457200" marR="0" rtl="0" algn="l">
              <a:lnSpc>
                <a:spcPct val="90000"/>
              </a:lnSpc>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Validating</a:t>
            </a:r>
            <a:endParaRPr sz="2000">
              <a:solidFill>
                <a:srgbClr val="444444"/>
              </a:solidFill>
              <a:latin typeface="Roboto"/>
              <a:ea typeface="Roboto"/>
              <a:cs typeface="Roboto"/>
              <a:sym typeface="Roboto"/>
            </a:endParaRPr>
          </a:p>
          <a:p>
            <a:pPr indent="-355600" lvl="0" marL="457200" marR="0" rtl="0" algn="l">
              <a:lnSpc>
                <a:spcPct val="90000"/>
              </a:lnSpc>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Reporting</a:t>
            </a:r>
            <a:endParaRPr sz="2000">
              <a:solidFill>
                <a:srgbClr val="444444"/>
              </a:solidFill>
              <a:latin typeface="Roboto"/>
              <a:ea typeface="Roboto"/>
              <a:cs typeface="Roboto"/>
              <a:sym typeface="Roboto"/>
            </a:endParaRPr>
          </a:p>
          <a:p>
            <a:pPr indent="-355600" lvl="0" marL="457200" marR="0" rtl="0" algn="l">
              <a:lnSpc>
                <a:spcPct val="90000"/>
              </a:lnSpc>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Working Group meetings</a:t>
            </a:r>
            <a:endParaRPr sz="2000">
              <a:solidFill>
                <a:srgbClr val="444444"/>
              </a:solidFill>
              <a:latin typeface="Roboto"/>
              <a:ea typeface="Roboto"/>
              <a:cs typeface="Roboto"/>
              <a:sym typeface="Roboto"/>
            </a:endParaRPr>
          </a:p>
          <a:p>
            <a:pPr indent="-355600" lvl="0" marL="457200" marR="0" rtl="0" algn="l">
              <a:lnSpc>
                <a:spcPct val="90000"/>
              </a:lnSpc>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Ask Me Anything (AMA) sessions</a:t>
            </a:r>
            <a:endParaRPr sz="2000">
              <a:solidFill>
                <a:srgbClr val="444444"/>
              </a:solidFill>
              <a:latin typeface="Roboto"/>
              <a:ea typeface="Roboto"/>
              <a:cs typeface="Roboto"/>
              <a:sym typeface="Roboto"/>
            </a:endParaRPr>
          </a:p>
          <a:p>
            <a:pPr indent="-355600" lvl="0" marL="457200" marR="0" rtl="0" algn="l">
              <a:lnSpc>
                <a:spcPct val="90000"/>
              </a:lnSpc>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Coffee catch ups (Optional)</a:t>
            </a:r>
            <a:endParaRPr sz="2000">
              <a:solidFill>
                <a:srgbClr val="444444"/>
              </a:solidFill>
              <a:latin typeface="Roboto"/>
              <a:ea typeface="Roboto"/>
              <a:cs typeface="Roboto"/>
              <a:sym typeface="Roboto"/>
            </a:endParaRPr>
          </a:p>
          <a:p>
            <a:pPr indent="0" lvl="0" marL="0" rtl="0" algn="just">
              <a:spcBef>
                <a:spcPts val="1000"/>
              </a:spcBef>
              <a:spcAft>
                <a:spcPts val="0"/>
              </a:spcAft>
              <a:buNone/>
            </a:pPr>
            <a:r>
              <a:t/>
            </a:r>
            <a:endParaRPr>
              <a:solidFill>
                <a:srgbClr val="444444"/>
              </a:solidFill>
            </a:endParaRPr>
          </a:p>
        </p:txBody>
      </p:sp>
      <p:sp>
        <p:nvSpPr>
          <p:cNvPr id="839" name="Google Shape;839;p10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0" name="Google Shape;840;p100"/>
          <p:cNvSpPr txBox="1"/>
          <p:nvPr>
            <p:ph idx="2" type="body"/>
          </p:nvPr>
        </p:nvSpPr>
        <p:spPr>
          <a:xfrm>
            <a:off x="8363150" y="1294500"/>
            <a:ext cx="1628700" cy="1149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2500">
                <a:solidFill>
                  <a:srgbClr val="444444"/>
                </a:solidFill>
                <a:latin typeface="Roboto"/>
                <a:ea typeface="Roboto"/>
                <a:cs typeface="Roboto"/>
                <a:sym typeface="Roboto"/>
              </a:rPr>
              <a:t>Schedule</a:t>
            </a:r>
            <a:endParaRPr b="1" sz="2500">
              <a:solidFill>
                <a:srgbClr val="444444"/>
              </a:solidFill>
              <a:latin typeface="Roboto"/>
              <a:ea typeface="Roboto"/>
              <a:cs typeface="Roboto"/>
              <a:sym typeface="Roboto"/>
            </a:endParaRPr>
          </a:p>
        </p:txBody>
      </p:sp>
      <p:pic>
        <p:nvPicPr>
          <p:cNvPr id="841" name="Google Shape;841;p100">
            <a:hlinkClick r:id="rId3"/>
          </p:cNvPr>
          <p:cNvPicPr preferRelativeResize="0"/>
          <p:nvPr/>
        </p:nvPicPr>
        <p:blipFill rotWithShape="1">
          <a:blip r:embed="rId4">
            <a:alphaModFix/>
          </a:blip>
          <a:srcRect b="25371" l="8779" r="2717" t="5251"/>
          <a:stretch/>
        </p:blipFill>
        <p:spPr>
          <a:xfrm>
            <a:off x="6684575" y="2517175"/>
            <a:ext cx="4985851" cy="3746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01"/>
          <p:cNvSpPr txBox="1"/>
          <p:nvPr>
            <p:ph type="title"/>
          </p:nvPr>
        </p:nvSpPr>
        <p:spPr>
          <a:xfrm>
            <a:off x="3476175" y="3038550"/>
            <a:ext cx="6191400" cy="7809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4000">
                <a:solidFill>
                  <a:schemeClr val="lt1"/>
                </a:solidFill>
                <a:latin typeface="Roboto"/>
                <a:ea typeface="Roboto"/>
                <a:cs typeface="Roboto"/>
                <a:sym typeface="Roboto"/>
              </a:rPr>
              <a:t>Coordination/Reporting</a:t>
            </a:r>
            <a:endParaRPr sz="28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2"/>
          <p:cNvSpPr txBox="1"/>
          <p:nvPr>
            <p:ph idx="1" type="body"/>
          </p:nvPr>
        </p:nvSpPr>
        <p:spPr>
          <a:xfrm>
            <a:off x="7629675" y="1638825"/>
            <a:ext cx="4869300" cy="687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Roboto"/>
                <a:ea typeface="Roboto"/>
                <a:cs typeface="Roboto"/>
                <a:sym typeface="Roboto"/>
              </a:rPr>
              <a:t>#</a:t>
            </a:r>
            <a:r>
              <a:rPr lang="en-US" sz="2000">
                <a:latin typeface="Roboto"/>
                <a:ea typeface="Roboto"/>
                <a:cs typeface="Roboto"/>
                <a:sym typeface="Roboto"/>
              </a:rPr>
              <a:t>dataqualityinternship</a:t>
            </a:r>
            <a:endParaRPr sz="2000">
              <a:latin typeface="Roboto"/>
              <a:ea typeface="Roboto"/>
              <a:cs typeface="Roboto"/>
              <a:sym typeface="Roboto"/>
            </a:endParaRPr>
          </a:p>
          <a:p>
            <a:pPr indent="0" lvl="0" marL="0" rtl="0" algn="l">
              <a:spcBef>
                <a:spcPts val="1000"/>
              </a:spcBef>
              <a:spcAft>
                <a:spcPts val="0"/>
              </a:spcAft>
              <a:buNone/>
            </a:pPr>
            <a:r>
              <a:rPr lang="en-US" sz="2000">
                <a:latin typeface="Roboto"/>
                <a:ea typeface="Roboto"/>
                <a:cs typeface="Roboto"/>
                <a:sym typeface="Roboto"/>
              </a:rPr>
              <a:t>private channel for interns only</a:t>
            </a:r>
            <a:endParaRPr sz="2000">
              <a:latin typeface="Roboto"/>
              <a:ea typeface="Roboto"/>
              <a:cs typeface="Roboto"/>
              <a:sym typeface="Roboto"/>
            </a:endParaRPr>
          </a:p>
        </p:txBody>
      </p:sp>
      <p:sp>
        <p:nvSpPr>
          <p:cNvPr id="854" name="Google Shape;854;p102"/>
          <p:cNvSpPr txBox="1"/>
          <p:nvPr>
            <p:ph idx="3" type="body"/>
          </p:nvPr>
        </p:nvSpPr>
        <p:spPr>
          <a:xfrm>
            <a:off x="7629666" y="1326691"/>
            <a:ext cx="3798300" cy="3882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sz="2000">
                <a:latin typeface="Roboto"/>
                <a:ea typeface="Roboto"/>
                <a:cs typeface="Roboto"/>
                <a:sym typeface="Roboto"/>
              </a:rPr>
              <a:t>Slack</a:t>
            </a:r>
            <a:endParaRPr sz="2000">
              <a:latin typeface="Roboto"/>
              <a:ea typeface="Roboto"/>
              <a:cs typeface="Roboto"/>
              <a:sym typeface="Roboto"/>
            </a:endParaRPr>
          </a:p>
        </p:txBody>
      </p:sp>
      <p:sp>
        <p:nvSpPr>
          <p:cNvPr id="855" name="Google Shape;855;p102"/>
          <p:cNvSpPr txBox="1"/>
          <p:nvPr>
            <p:ph idx="4" type="body"/>
          </p:nvPr>
        </p:nvSpPr>
        <p:spPr>
          <a:xfrm>
            <a:off x="7629676" y="3391625"/>
            <a:ext cx="4295400" cy="687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latin typeface="Roboto"/>
                <a:ea typeface="Roboto"/>
                <a:cs typeface="Roboto"/>
                <a:sym typeface="Roboto"/>
              </a:rPr>
              <a:t>Data Quality Internship Google Group</a:t>
            </a:r>
            <a:endParaRPr sz="2000">
              <a:latin typeface="Roboto"/>
              <a:ea typeface="Roboto"/>
              <a:cs typeface="Roboto"/>
              <a:sym typeface="Roboto"/>
            </a:endParaRPr>
          </a:p>
        </p:txBody>
      </p:sp>
      <p:sp>
        <p:nvSpPr>
          <p:cNvPr id="856" name="Google Shape;856;p102"/>
          <p:cNvSpPr txBox="1"/>
          <p:nvPr>
            <p:ph idx="5" type="body"/>
          </p:nvPr>
        </p:nvSpPr>
        <p:spPr>
          <a:xfrm>
            <a:off x="7629666" y="3003276"/>
            <a:ext cx="3798300" cy="3882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sz="2000">
                <a:latin typeface="Roboto"/>
                <a:ea typeface="Roboto"/>
                <a:cs typeface="Roboto"/>
                <a:sym typeface="Roboto"/>
              </a:rPr>
              <a:t>Mailing List</a:t>
            </a:r>
            <a:endParaRPr sz="2000">
              <a:latin typeface="Roboto"/>
              <a:ea typeface="Roboto"/>
              <a:cs typeface="Roboto"/>
              <a:sym typeface="Roboto"/>
            </a:endParaRPr>
          </a:p>
        </p:txBody>
      </p:sp>
      <p:sp>
        <p:nvSpPr>
          <p:cNvPr id="857" name="Google Shape;857;p102"/>
          <p:cNvSpPr txBox="1"/>
          <p:nvPr>
            <p:ph idx="6" type="body"/>
          </p:nvPr>
        </p:nvSpPr>
        <p:spPr>
          <a:xfrm>
            <a:off x="7548726" y="4862375"/>
            <a:ext cx="4247700" cy="6876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sz="2000">
                <a:latin typeface="Roboto"/>
                <a:ea typeface="Roboto"/>
                <a:cs typeface="Roboto"/>
                <a:sym typeface="Roboto"/>
              </a:rPr>
              <a:t> Meetings and trainings every week</a:t>
            </a:r>
            <a:endParaRPr sz="2000">
              <a:latin typeface="Roboto"/>
              <a:ea typeface="Roboto"/>
              <a:cs typeface="Roboto"/>
              <a:sym typeface="Roboto"/>
            </a:endParaRPr>
          </a:p>
        </p:txBody>
      </p:sp>
      <p:sp>
        <p:nvSpPr>
          <p:cNvPr id="858" name="Google Shape;858;p102"/>
          <p:cNvSpPr txBox="1"/>
          <p:nvPr>
            <p:ph idx="7" type="body"/>
          </p:nvPr>
        </p:nvSpPr>
        <p:spPr>
          <a:xfrm>
            <a:off x="7629666" y="4561235"/>
            <a:ext cx="3798300" cy="3882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sz="2000">
                <a:latin typeface="Roboto"/>
                <a:ea typeface="Roboto"/>
                <a:cs typeface="Roboto"/>
                <a:sym typeface="Roboto"/>
              </a:rPr>
              <a:t>Zoom</a:t>
            </a:r>
            <a:endParaRPr sz="2000">
              <a:latin typeface="Roboto"/>
              <a:ea typeface="Roboto"/>
              <a:cs typeface="Roboto"/>
              <a:sym typeface="Roboto"/>
            </a:endParaRPr>
          </a:p>
        </p:txBody>
      </p:sp>
      <p:sp>
        <p:nvSpPr>
          <p:cNvPr id="859" name="Google Shape;859;p102"/>
          <p:cNvSpPr txBox="1"/>
          <p:nvPr>
            <p:ph idx="9" type="body"/>
          </p:nvPr>
        </p:nvSpPr>
        <p:spPr>
          <a:xfrm>
            <a:off x="594326" y="2593826"/>
            <a:ext cx="3433800" cy="744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4000">
                <a:solidFill>
                  <a:srgbClr val="444444"/>
                </a:solidFill>
                <a:latin typeface="Roboto"/>
                <a:ea typeface="Roboto"/>
                <a:cs typeface="Roboto"/>
                <a:sym typeface="Roboto"/>
              </a:rPr>
              <a:t>Coordination</a:t>
            </a:r>
            <a:endParaRPr sz="4000">
              <a:solidFill>
                <a:srgbClr val="444444"/>
              </a:solidFill>
              <a:latin typeface="Roboto"/>
              <a:ea typeface="Roboto"/>
              <a:cs typeface="Roboto"/>
              <a:sym typeface="Roboto"/>
            </a:endParaRPr>
          </a:p>
        </p:txBody>
      </p:sp>
      <p:sp>
        <p:nvSpPr>
          <p:cNvPr id="860" name="Google Shape;860;p10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3"/>
          <p:cNvSpPr txBox="1"/>
          <p:nvPr>
            <p:ph idx="1" type="body"/>
          </p:nvPr>
        </p:nvSpPr>
        <p:spPr>
          <a:xfrm>
            <a:off x="4060000" y="890650"/>
            <a:ext cx="4247400" cy="8094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sz="4000">
                <a:solidFill>
                  <a:srgbClr val="444444"/>
                </a:solidFill>
                <a:latin typeface="Roboto"/>
                <a:ea typeface="Roboto"/>
                <a:cs typeface="Roboto"/>
                <a:sym typeface="Roboto"/>
              </a:rPr>
              <a:t>Weekly </a:t>
            </a:r>
            <a:r>
              <a:rPr lang="en-US" sz="4000">
                <a:solidFill>
                  <a:srgbClr val="444444"/>
                </a:solidFill>
                <a:latin typeface="Roboto"/>
                <a:ea typeface="Roboto"/>
                <a:cs typeface="Roboto"/>
                <a:sym typeface="Roboto"/>
              </a:rPr>
              <a:t>Reporting	</a:t>
            </a:r>
            <a:endParaRPr sz="4000">
              <a:solidFill>
                <a:srgbClr val="444444"/>
              </a:solidFill>
              <a:latin typeface="Roboto"/>
              <a:ea typeface="Roboto"/>
              <a:cs typeface="Roboto"/>
              <a:sym typeface="Roboto"/>
            </a:endParaRPr>
          </a:p>
        </p:txBody>
      </p:sp>
      <p:sp>
        <p:nvSpPr>
          <p:cNvPr id="867" name="Google Shape;867;p103"/>
          <p:cNvSpPr txBox="1"/>
          <p:nvPr>
            <p:ph idx="2" type="body"/>
          </p:nvPr>
        </p:nvSpPr>
        <p:spPr>
          <a:xfrm>
            <a:off x="4060000" y="2149950"/>
            <a:ext cx="7905000" cy="42942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Weekly basis by filling a </a:t>
            </a:r>
            <a:r>
              <a:rPr lang="en-US" sz="2500" u="sng">
                <a:solidFill>
                  <a:srgbClr val="444444"/>
                </a:solidFill>
                <a:latin typeface="Roboto"/>
                <a:ea typeface="Roboto"/>
                <a:cs typeface="Roboto"/>
                <a:sym typeface="Roboto"/>
              </a:rPr>
              <a:t>G</a:t>
            </a:r>
            <a:r>
              <a:rPr lang="en-US" sz="2500" u="sng">
                <a:solidFill>
                  <a:srgbClr val="444444"/>
                </a:solidFill>
                <a:latin typeface="Roboto"/>
                <a:ea typeface="Roboto"/>
                <a:cs typeface="Roboto"/>
                <a:sym typeface="Roboto"/>
                <a:hlinkClick r:id="rId3">
                  <a:extLst>
                    <a:ext uri="{A12FA001-AC4F-418D-AE19-62706E023703}">
                      <ahyp:hlinkClr val="tx"/>
                    </a:ext>
                  </a:extLst>
                </a:hlinkClick>
              </a:rPr>
              <a:t>oogle Form</a:t>
            </a:r>
            <a:r>
              <a:rPr lang="en-US" sz="2500">
                <a:solidFill>
                  <a:srgbClr val="444444"/>
                </a:solidFill>
                <a:uFill>
                  <a:noFill/>
                </a:uFill>
                <a:latin typeface="Roboto"/>
                <a:ea typeface="Roboto"/>
                <a:cs typeface="Roboto"/>
                <a:sym typeface="Roboto"/>
                <a:hlinkClick r:id="rId4">
                  <a:extLst>
                    <a:ext uri="{A12FA001-AC4F-418D-AE19-62706E023703}">
                      <ahyp:hlinkClr val="tx"/>
                    </a:ext>
                  </a:extLst>
                </a:hlinkClick>
              </a:rPr>
              <a:t>, </a:t>
            </a:r>
            <a:r>
              <a:rPr lang="en-US" sz="2500">
                <a:solidFill>
                  <a:srgbClr val="444444"/>
                </a:solidFill>
                <a:latin typeface="Roboto"/>
                <a:ea typeface="Roboto"/>
                <a:cs typeface="Roboto"/>
                <a:sym typeface="Roboto"/>
              </a:rPr>
              <a:t>recording;</a:t>
            </a:r>
            <a:endParaRPr sz="2500">
              <a:solidFill>
                <a:srgbClr val="444444"/>
              </a:solidFill>
              <a:latin typeface="Roboto"/>
              <a:ea typeface="Roboto"/>
              <a:cs typeface="Roboto"/>
              <a:sym typeface="Roboto"/>
            </a:endParaRPr>
          </a:p>
          <a:p>
            <a:pPr indent="-387350" lvl="0" marL="1371600" rtl="0" algn="l">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Number of buildings </a:t>
            </a:r>
            <a:endParaRPr sz="2500">
              <a:solidFill>
                <a:srgbClr val="444444"/>
              </a:solidFill>
              <a:latin typeface="Roboto"/>
              <a:ea typeface="Roboto"/>
              <a:cs typeface="Roboto"/>
              <a:sym typeface="Roboto"/>
            </a:endParaRPr>
          </a:p>
          <a:p>
            <a:pPr indent="-387350" lvl="0" marL="1371600" rtl="0" algn="l">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Number of highways </a:t>
            </a:r>
            <a:endParaRPr sz="2500">
              <a:solidFill>
                <a:srgbClr val="444444"/>
              </a:solidFill>
              <a:latin typeface="Roboto"/>
              <a:ea typeface="Roboto"/>
              <a:cs typeface="Roboto"/>
              <a:sym typeface="Roboto"/>
            </a:endParaRPr>
          </a:p>
          <a:p>
            <a:pPr indent="-387350" lvl="0" marL="1371600" rtl="0" algn="l">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Number of waterways</a:t>
            </a:r>
            <a:endParaRPr sz="2500">
              <a:solidFill>
                <a:srgbClr val="444444"/>
              </a:solidFill>
              <a:latin typeface="Roboto"/>
              <a:ea typeface="Roboto"/>
              <a:cs typeface="Roboto"/>
              <a:sym typeface="Roboto"/>
            </a:endParaRPr>
          </a:p>
          <a:p>
            <a:pPr indent="-387350" lvl="0" marL="1371600" rtl="0" algn="l">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Number of </a:t>
            </a:r>
            <a:r>
              <a:rPr lang="en-US" sz="2500">
                <a:solidFill>
                  <a:srgbClr val="444444"/>
                </a:solidFill>
                <a:latin typeface="Roboto"/>
                <a:ea typeface="Roboto"/>
                <a:cs typeface="Roboto"/>
                <a:sym typeface="Roboto"/>
              </a:rPr>
              <a:t>landuse features</a:t>
            </a:r>
            <a:endParaRPr sz="2500">
              <a:solidFill>
                <a:srgbClr val="444444"/>
              </a:solidFill>
              <a:latin typeface="Roboto"/>
              <a:ea typeface="Roboto"/>
              <a:cs typeface="Roboto"/>
              <a:sym typeface="Roboto"/>
            </a:endParaRPr>
          </a:p>
          <a:p>
            <a:pPr indent="-387350" lvl="0" marL="1371600" rtl="0" algn="l">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Number of natural features</a:t>
            </a:r>
            <a:endParaRPr sz="2500">
              <a:solidFill>
                <a:srgbClr val="444444"/>
              </a:solidFill>
              <a:latin typeface="Roboto"/>
              <a:ea typeface="Roboto"/>
              <a:cs typeface="Roboto"/>
              <a:sym typeface="Roboto"/>
            </a:endParaRPr>
          </a:p>
          <a:p>
            <a:pPr indent="-387350" lvl="0" marL="1371600" rtl="0" algn="l">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Number of </a:t>
            </a:r>
            <a:r>
              <a:rPr lang="en-US" sz="2500">
                <a:solidFill>
                  <a:srgbClr val="444444"/>
                </a:solidFill>
                <a:latin typeface="Roboto"/>
                <a:ea typeface="Roboto"/>
                <a:cs typeface="Roboto"/>
                <a:sym typeface="Roboto"/>
              </a:rPr>
              <a:t>tasks mapped</a:t>
            </a:r>
            <a:endParaRPr sz="2500">
              <a:solidFill>
                <a:srgbClr val="444444"/>
              </a:solidFill>
              <a:latin typeface="Roboto"/>
              <a:ea typeface="Roboto"/>
              <a:cs typeface="Roboto"/>
              <a:sym typeface="Roboto"/>
            </a:endParaRPr>
          </a:p>
          <a:p>
            <a:pPr indent="-387350" lvl="0" marL="1371600" rtl="0" algn="l">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Number of tasks validated</a:t>
            </a:r>
            <a:endParaRPr sz="2500">
              <a:solidFill>
                <a:srgbClr val="444444"/>
              </a:solidFill>
              <a:latin typeface="Roboto"/>
              <a:ea typeface="Roboto"/>
              <a:cs typeface="Roboto"/>
              <a:sym typeface="Roboto"/>
            </a:endParaRPr>
          </a:p>
          <a:p>
            <a:pPr indent="-387350" lvl="0" marL="1371600" rtl="0" algn="l">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Weekly reflections (text response)</a:t>
            </a:r>
            <a:endParaRPr sz="2500">
              <a:solidFill>
                <a:srgbClr val="444444"/>
              </a:solidFill>
              <a:latin typeface="Roboto"/>
              <a:ea typeface="Roboto"/>
              <a:cs typeface="Roboto"/>
              <a:sym typeface="Roboto"/>
            </a:endParaRPr>
          </a:p>
          <a:p>
            <a:pPr indent="0" lvl="0" marL="0" rtl="0" algn="l">
              <a:spcBef>
                <a:spcPts val="1000"/>
              </a:spcBef>
              <a:spcAft>
                <a:spcPts val="0"/>
              </a:spcAft>
              <a:buNone/>
            </a:pPr>
            <a:r>
              <a:t/>
            </a:r>
            <a:endParaRPr sz="3000"/>
          </a:p>
          <a:p>
            <a:pPr indent="0" lvl="0" marL="1371600" rtl="0" algn="l">
              <a:spcBef>
                <a:spcPts val="1000"/>
              </a:spcBef>
              <a:spcAft>
                <a:spcPts val="0"/>
              </a:spcAft>
              <a:buNone/>
            </a:pPr>
            <a:r>
              <a:t/>
            </a:r>
            <a:endParaRPr sz="2400"/>
          </a:p>
          <a:p>
            <a:pPr indent="0" lvl="0" marL="0" rtl="0" algn="l">
              <a:spcBef>
                <a:spcPts val="1000"/>
              </a:spcBef>
              <a:spcAft>
                <a:spcPts val="0"/>
              </a:spcAft>
              <a:buNone/>
            </a:pPr>
            <a:r>
              <a:t/>
            </a:r>
            <a:endParaRPr/>
          </a:p>
        </p:txBody>
      </p:sp>
      <p:sp>
        <p:nvSpPr>
          <p:cNvPr id="868" name="Google Shape;868;p10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10" name="Shape 710"/>
        <p:cNvGrpSpPr/>
        <p:nvPr/>
      </p:nvGrpSpPr>
      <p:grpSpPr>
        <a:xfrm>
          <a:off x="0" y="0"/>
          <a:ext cx="0" cy="0"/>
          <a:chOff x="0" y="0"/>
          <a:chExt cx="0" cy="0"/>
        </a:xfrm>
      </p:grpSpPr>
      <p:sp>
        <p:nvSpPr>
          <p:cNvPr id="711" name="Google Shape;711;p8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2" name="Google Shape;712;p86"/>
          <p:cNvSpPr txBox="1"/>
          <p:nvPr>
            <p:ph idx="4294967295" type="body"/>
          </p:nvPr>
        </p:nvSpPr>
        <p:spPr>
          <a:xfrm>
            <a:off x="361275" y="159200"/>
            <a:ext cx="10715100" cy="9114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2500">
                <a:solidFill>
                  <a:schemeClr val="lt1"/>
                </a:solidFill>
                <a:uFill>
                  <a:noFill/>
                </a:uFill>
                <a:latin typeface="Roboto"/>
                <a:ea typeface="Roboto"/>
                <a:cs typeface="Roboto"/>
                <a:sym typeface="Roboto"/>
                <a:hlinkClick r:id="rId3">
                  <a:extLst>
                    <a:ext uri="{A12FA001-AC4F-418D-AE19-62706E023703}">
                      <ahyp:hlinkClr val="tx"/>
                    </a:ext>
                  </a:extLst>
                </a:hlinkClick>
              </a:rPr>
              <a:t>Internship applicants: 1,174 </a:t>
            </a:r>
            <a:r>
              <a:rPr b="1" lang="en-US" sz="2500">
                <a:solidFill>
                  <a:schemeClr val="lt1"/>
                </a:solidFill>
                <a:uFill>
                  <a:noFill/>
                </a:uFill>
                <a:latin typeface="Roboto"/>
                <a:ea typeface="Roboto"/>
                <a:cs typeface="Roboto"/>
                <a:sym typeface="Roboto"/>
                <a:hlinkClick r:id="rId4">
                  <a:extLst>
                    <a:ext uri="{A12FA001-AC4F-418D-AE19-62706E023703}">
                      <ahyp:hlinkClr val="tx"/>
                    </a:ext>
                  </a:extLst>
                </a:hlinkClick>
              </a:rPr>
              <a:t>from 92 countries</a:t>
            </a:r>
            <a:endParaRPr b="1" sz="1400">
              <a:latin typeface="Roboto"/>
              <a:ea typeface="Roboto"/>
              <a:cs typeface="Roboto"/>
              <a:sym typeface="Roboto"/>
            </a:endParaRPr>
          </a:p>
        </p:txBody>
      </p:sp>
      <p:pic>
        <p:nvPicPr>
          <p:cNvPr id="713" name="Google Shape;713;p86"/>
          <p:cNvPicPr preferRelativeResize="0"/>
          <p:nvPr/>
        </p:nvPicPr>
        <p:blipFill rotWithShape="1">
          <a:blip r:embed="rId5">
            <a:alphaModFix/>
          </a:blip>
          <a:srcRect b="0" l="0" r="0" t="7347"/>
          <a:stretch/>
        </p:blipFill>
        <p:spPr>
          <a:xfrm>
            <a:off x="1132300" y="744900"/>
            <a:ext cx="9173048" cy="60093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73" name="Shape 873"/>
        <p:cNvGrpSpPr/>
        <p:nvPr/>
      </p:nvGrpSpPr>
      <p:grpSpPr>
        <a:xfrm>
          <a:off x="0" y="0"/>
          <a:ext cx="0" cy="0"/>
          <a:chOff x="0" y="0"/>
          <a:chExt cx="0" cy="0"/>
        </a:xfrm>
      </p:grpSpPr>
      <p:sp>
        <p:nvSpPr>
          <p:cNvPr id="874" name="Google Shape;874;p10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5" name="Google Shape;875;p104"/>
          <p:cNvSpPr txBox="1"/>
          <p:nvPr/>
        </p:nvSpPr>
        <p:spPr>
          <a:xfrm>
            <a:off x="451550" y="491188"/>
            <a:ext cx="4835400" cy="5339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4000">
                <a:solidFill>
                  <a:srgbClr val="444444"/>
                </a:solidFill>
                <a:latin typeface="Roboto"/>
                <a:ea typeface="Roboto"/>
                <a:cs typeface="Roboto"/>
                <a:sym typeface="Roboto"/>
              </a:rPr>
              <a:t>Weekly </a:t>
            </a:r>
            <a:r>
              <a:rPr b="1" lang="en-US" sz="4000">
                <a:solidFill>
                  <a:srgbClr val="444444"/>
                </a:solidFill>
                <a:latin typeface="Roboto"/>
                <a:ea typeface="Roboto"/>
                <a:cs typeface="Roboto"/>
                <a:sym typeface="Roboto"/>
              </a:rPr>
              <a:t>Reporting	</a:t>
            </a:r>
            <a:endParaRPr b="1" sz="4000">
              <a:solidFill>
                <a:srgbClr val="444444"/>
              </a:solidFill>
              <a:latin typeface="Roboto"/>
              <a:ea typeface="Roboto"/>
              <a:cs typeface="Roboto"/>
              <a:sym typeface="Roboto"/>
            </a:endParaRPr>
          </a:p>
          <a:p>
            <a:pPr indent="0" lvl="0" marL="0" rtl="0" algn="l">
              <a:lnSpc>
                <a:spcPct val="90000"/>
              </a:lnSpc>
              <a:spcBef>
                <a:spcPts val="1000"/>
              </a:spcBef>
              <a:spcAft>
                <a:spcPts val="0"/>
              </a:spcAft>
              <a:buNone/>
            </a:pPr>
            <a:r>
              <a:t/>
            </a:r>
            <a:endParaRPr sz="2500">
              <a:solidFill>
                <a:srgbClr val="444444"/>
              </a:solidFill>
              <a:latin typeface="Roboto"/>
              <a:ea typeface="Roboto"/>
              <a:cs typeface="Roboto"/>
              <a:sym typeface="Roboto"/>
            </a:endParaRPr>
          </a:p>
          <a:p>
            <a:pPr indent="0" lvl="0" marL="0" rtl="0" algn="l">
              <a:lnSpc>
                <a:spcPct val="90000"/>
              </a:lnSpc>
              <a:spcBef>
                <a:spcPts val="1000"/>
              </a:spcBef>
              <a:spcAft>
                <a:spcPts val="0"/>
              </a:spcAft>
              <a:buNone/>
            </a:pPr>
            <a:r>
              <a:rPr lang="en-US" sz="2500">
                <a:solidFill>
                  <a:srgbClr val="444444"/>
                </a:solidFill>
                <a:latin typeface="Roboto"/>
                <a:ea typeface="Roboto"/>
                <a:cs typeface="Roboto"/>
                <a:sym typeface="Roboto"/>
              </a:rPr>
              <a:t>How did you contribute to OpenStreetMap?</a:t>
            </a:r>
            <a:endParaRPr sz="2500">
              <a:solidFill>
                <a:srgbClr val="444444"/>
              </a:solidFill>
              <a:latin typeface="Roboto"/>
              <a:ea typeface="Roboto"/>
              <a:cs typeface="Roboto"/>
              <a:sym typeface="Roboto"/>
            </a:endParaRPr>
          </a:p>
          <a:p>
            <a:pPr indent="0" lvl="0" marL="0" rtl="0" algn="l">
              <a:lnSpc>
                <a:spcPct val="90000"/>
              </a:lnSpc>
              <a:spcBef>
                <a:spcPts val="1000"/>
              </a:spcBef>
              <a:spcAft>
                <a:spcPts val="0"/>
              </a:spcAft>
              <a:buNone/>
            </a:pPr>
            <a:r>
              <a:rPr lang="en-US" sz="2500" u="sng">
                <a:solidFill>
                  <a:srgbClr val="444444"/>
                </a:solidFill>
                <a:latin typeface="Roboto"/>
                <a:ea typeface="Roboto"/>
                <a:cs typeface="Roboto"/>
                <a:sym typeface="Roboto"/>
                <a:hlinkClick r:id="rId3">
                  <a:extLst>
                    <a:ext uri="{A12FA001-AC4F-418D-AE19-62706E023703}">
                      <ahyp:hlinkClr val="tx"/>
                    </a:ext>
                  </a:extLst>
                </a:hlinkClick>
              </a:rPr>
              <a:t>https://hdyc.neis-one.org/</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Buildings </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Highways</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Waterway</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Landuse</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1000"/>
              </a:spcAft>
              <a:buClr>
                <a:srgbClr val="444444"/>
              </a:buClr>
              <a:buSzPts val="2500"/>
              <a:buFont typeface="Roboto"/>
              <a:buChar char="●"/>
            </a:pPr>
            <a:r>
              <a:rPr lang="en-US" sz="2500">
                <a:solidFill>
                  <a:srgbClr val="444444"/>
                </a:solidFill>
                <a:latin typeface="Roboto"/>
                <a:ea typeface="Roboto"/>
                <a:cs typeface="Roboto"/>
                <a:sym typeface="Roboto"/>
              </a:rPr>
              <a:t>Natural</a:t>
            </a:r>
            <a:endParaRPr sz="2500">
              <a:solidFill>
                <a:srgbClr val="444444"/>
              </a:solidFill>
              <a:latin typeface="Roboto"/>
              <a:ea typeface="Roboto"/>
              <a:cs typeface="Roboto"/>
              <a:sym typeface="Roboto"/>
            </a:endParaRPr>
          </a:p>
        </p:txBody>
      </p:sp>
      <p:pic>
        <p:nvPicPr>
          <p:cNvPr id="876" name="Google Shape;876;p104">
            <a:hlinkClick r:id="rId4"/>
          </p:cNvPr>
          <p:cNvPicPr preferRelativeResize="0"/>
          <p:nvPr/>
        </p:nvPicPr>
        <p:blipFill>
          <a:blip r:embed="rId5">
            <a:alphaModFix/>
          </a:blip>
          <a:stretch>
            <a:fillRect/>
          </a:stretch>
        </p:blipFill>
        <p:spPr>
          <a:xfrm>
            <a:off x="5196450" y="481013"/>
            <a:ext cx="5495925" cy="5895975"/>
          </a:xfrm>
          <a:prstGeom prst="rect">
            <a:avLst/>
          </a:prstGeom>
          <a:noFill/>
          <a:ln>
            <a:noFill/>
          </a:ln>
          <a:effectLst>
            <a:outerShdw blurRad="57150" rotWithShape="0" algn="bl" dir="5400000" dist="19050">
              <a:srgbClr val="000000">
                <a:alpha val="50000"/>
              </a:srgbClr>
            </a:outerShdw>
          </a:effectLst>
        </p:spPr>
      </p:pic>
      <p:sp>
        <p:nvSpPr>
          <p:cNvPr id="877" name="Google Shape;877;p104"/>
          <p:cNvSpPr/>
          <p:nvPr/>
        </p:nvSpPr>
        <p:spPr>
          <a:xfrm>
            <a:off x="6305925" y="5483950"/>
            <a:ext cx="895500" cy="1839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04"/>
          <p:cNvSpPr/>
          <p:nvPr/>
        </p:nvSpPr>
        <p:spPr>
          <a:xfrm>
            <a:off x="8016400" y="5483950"/>
            <a:ext cx="993600" cy="1839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04"/>
          <p:cNvSpPr/>
          <p:nvPr/>
        </p:nvSpPr>
        <p:spPr>
          <a:xfrm>
            <a:off x="9567400" y="5483950"/>
            <a:ext cx="845400" cy="1839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4"/>
          <p:cNvSpPr/>
          <p:nvPr/>
        </p:nvSpPr>
        <p:spPr>
          <a:xfrm>
            <a:off x="7220325" y="5483950"/>
            <a:ext cx="845400" cy="1839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04"/>
          <p:cNvSpPr/>
          <p:nvPr/>
        </p:nvSpPr>
        <p:spPr>
          <a:xfrm>
            <a:off x="7707800" y="5663475"/>
            <a:ext cx="845400" cy="102600"/>
          </a:xfrm>
          <a:prstGeom prst="roundRect">
            <a:avLst>
              <a:gd fmla="val 16667" name="adj"/>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86" name="Shape 886"/>
        <p:cNvGrpSpPr/>
        <p:nvPr/>
      </p:nvGrpSpPr>
      <p:grpSpPr>
        <a:xfrm>
          <a:off x="0" y="0"/>
          <a:ext cx="0" cy="0"/>
          <a:chOff x="0" y="0"/>
          <a:chExt cx="0" cy="0"/>
        </a:xfrm>
      </p:grpSpPr>
      <p:sp>
        <p:nvSpPr>
          <p:cNvPr id="887" name="Google Shape;887;p10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8" name="Google Shape;888;p105"/>
          <p:cNvSpPr txBox="1"/>
          <p:nvPr/>
        </p:nvSpPr>
        <p:spPr>
          <a:xfrm>
            <a:off x="0" y="0"/>
            <a:ext cx="9450000" cy="10914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1000"/>
              </a:spcBef>
              <a:spcAft>
                <a:spcPts val="0"/>
              </a:spcAft>
              <a:buNone/>
            </a:pPr>
            <a:r>
              <a:rPr b="1" lang="en-US" sz="3000">
                <a:solidFill>
                  <a:srgbClr val="434343"/>
                </a:solidFill>
                <a:latin typeface="Roboto"/>
                <a:ea typeface="Roboto"/>
                <a:cs typeface="Roboto"/>
                <a:sym typeface="Roboto"/>
              </a:rPr>
              <a:t>“My Contributions”on tasks.hotosm.org</a:t>
            </a:r>
            <a:endParaRPr b="1" sz="3000">
              <a:solidFill>
                <a:srgbClr val="434343"/>
              </a:solidFill>
              <a:latin typeface="Roboto"/>
              <a:ea typeface="Roboto"/>
              <a:cs typeface="Roboto"/>
              <a:sym typeface="Roboto"/>
            </a:endParaRPr>
          </a:p>
          <a:p>
            <a:pPr indent="0" lvl="0" marL="457200" rtl="0" algn="l">
              <a:lnSpc>
                <a:spcPct val="90000"/>
              </a:lnSpc>
              <a:spcBef>
                <a:spcPts val="1000"/>
              </a:spcBef>
              <a:spcAft>
                <a:spcPts val="0"/>
              </a:spcAft>
              <a:buNone/>
            </a:pPr>
            <a:r>
              <a:rPr lang="en-US" sz="2500">
                <a:solidFill>
                  <a:srgbClr val="444444"/>
                </a:solidFill>
                <a:latin typeface="Roboto"/>
                <a:ea typeface="Roboto"/>
                <a:cs typeface="Roboto"/>
                <a:sym typeface="Roboto"/>
              </a:rPr>
              <a:t>    </a:t>
            </a:r>
            <a:r>
              <a:rPr lang="en-US" sz="2500">
                <a:solidFill>
                  <a:srgbClr val="444444"/>
                </a:solidFill>
                <a:latin typeface="Roboto"/>
                <a:ea typeface="Roboto"/>
                <a:cs typeface="Roboto"/>
                <a:sym typeface="Roboto"/>
              </a:rPr>
              <a:t>Tasks Mapped &amp; Tasks Validated </a:t>
            </a:r>
            <a:endParaRPr sz="2500">
              <a:solidFill>
                <a:srgbClr val="444444"/>
              </a:solidFill>
              <a:latin typeface="Roboto"/>
              <a:ea typeface="Roboto"/>
              <a:cs typeface="Roboto"/>
              <a:sym typeface="Roboto"/>
            </a:endParaRPr>
          </a:p>
        </p:txBody>
      </p:sp>
      <p:pic>
        <p:nvPicPr>
          <p:cNvPr id="889" name="Google Shape;889;p105"/>
          <p:cNvPicPr preferRelativeResize="0"/>
          <p:nvPr/>
        </p:nvPicPr>
        <p:blipFill rotWithShape="1">
          <a:blip r:embed="rId3">
            <a:alphaModFix/>
          </a:blip>
          <a:srcRect b="0" l="0" r="0" t="29577"/>
          <a:stretch/>
        </p:blipFill>
        <p:spPr>
          <a:xfrm>
            <a:off x="327550" y="2534325"/>
            <a:ext cx="11536902" cy="3559376"/>
          </a:xfrm>
          <a:prstGeom prst="rect">
            <a:avLst/>
          </a:prstGeom>
          <a:noFill/>
          <a:ln>
            <a:noFill/>
          </a:ln>
          <a:effectLst>
            <a:outerShdw blurRad="57150" rotWithShape="0" algn="bl" dir="5400000" dist="19050">
              <a:srgbClr val="000000">
                <a:alpha val="50000"/>
              </a:srgbClr>
            </a:outerShdw>
          </a:effectLst>
        </p:spPr>
      </p:pic>
      <p:sp>
        <p:nvSpPr>
          <p:cNvPr id="890" name="Google Shape;890;p105"/>
          <p:cNvSpPr/>
          <p:nvPr/>
        </p:nvSpPr>
        <p:spPr>
          <a:xfrm>
            <a:off x="2276250" y="4389375"/>
            <a:ext cx="3312900" cy="946500"/>
          </a:xfrm>
          <a:prstGeom prst="ellipse">
            <a:avLst/>
          </a:prstGeom>
          <a:no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05"/>
          <p:cNvSpPr/>
          <p:nvPr/>
        </p:nvSpPr>
        <p:spPr>
          <a:xfrm>
            <a:off x="7984500" y="4389375"/>
            <a:ext cx="3312900" cy="946500"/>
          </a:xfrm>
          <a:prstGeom prst="ellipse">
            <a:avLst/>
          </a:prstGeom>
          <a:no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2" name="Google Shape;892;p105"/>
          <p:cNvPicPr preferRelativeResize="0"/>
          <p:nvPr/>
        </p:nvPicPr>
        <p:blipFill rotWithShape="1">
          <a:blip r:embed="rId4">
            <a:alphaModFix/>
          </a:blip>
          <a:srcRect b="57788" l="0" r="0" t="0"/>
          <a:stretch/>
        </p:blipFill>
        <p:spPr>
          <a:xfrm>
            <a:off x="327550" y="1204750"/>
            <a:ext cx="7094751" cy="1091400"/>
          </a:xfrm>
          <a:prstGeom prst="rect">
            <a:avLst/>
          </a:prstGeom>
          <a:noFill/>
          <a:ln>
            <a:noFill/>
          </a:ln>
          <a:effectLst>
            <a:outerShdw blurRad="57150" rotWithShape="0" algn="bl" dir="5400000" dist="19050">
              <a:srgbClr val="000000">
                <a:alpha val="50000"/>
              </a:srgbClr>
            </a:outerShdw>
          </a:effectLst>
        </p:spPr>
      </p:pic>
      <p:sp>
        <p:nvSpPr>
          <p:cNvPr id="893" name="Google Shape;893;p105"/>
          <p:cNvSpPr/>
          <p:nvPr/>
        </p:nvSpPr>
        <p:spPr>
          <a:xfrm>
            <a:off x="3376000" y="1603100"/>
            <a:ext cx="1837500" cy="525000"/>
          </a:xfrm>
          <a:prstGeom prst="ellipse">
            <a:avLst/>
          </a:prstGeom>
          <a:no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 name="Google Shape;894;p105"/>
          <p:cNvCxnSpPr/>
          <p:nvPr/>
        </p:nvCxnSpPr>
        <p:spPr>
          <a:xfrm flipH="1">
            <a:off x="4016225" y="2299500"/>
            <a:ext cx="210300" cy="1918800"/>
          </a:xfrm>
          <a:prstGeom prst="straightConnector1">
            <a:avLst/>
          </a:prstGeom>
          <a:noFill/>
          <a:ln cap="flat" cmpd="sng" w="76200">
            <a:solidFill>
              <a:schemeClr val="lt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0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1" name="Google Shape;901;p106"/>
          <p:cNvSpPr txBox="1"/>
          <p:nvPr/>
        </p:nvSpPr>
        <p:spPr>
          <a:xfrm>
            <a:off x="653975" y="1311700"/>
            <a:ext cx="8440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rgbClr val="444444"/>
                </a:solidFill>
                <a:latin typeface="Roboto"/>
                <a:ea typeface="Roboto"/>
                <a:cs typeface="Roboto"/>
                <a:sym typeface="Roboto"/>
              </a:rPr>
              <a:t>We want to hear how </a:t>
            </a:r>
            <a:r>
              <a:rPr b="1" lang="en-US" sz="2500">
                <a:solidFill>
                  <a:srgbClr val="444444"/>
                </a:solidFill>
                <a:latin typeface="Roboto"/>
                <a:ea typeface="Roboto"/>
                <a:cs typeface="Roboto"/>
                <a:sym typeface="Roboto"/>
              </a:rPr>
              <a:t>you</a:t>
            </a:r>
            <a:r>
              <a:rPr b="1" lang="en-US" sz="2500">
                <a:solidFill>
                  <a:srgbClr val="444444"/>
                </a:solidFill>
                <a:latin typeface="Roboto"/>
                <a:ea typeface="Roboto"/>
                <a:cs typeface="Roboto"/>
                <a:sym typeface="Roboto"/>
              </a:rPr>
              <a:t>’re finding it!</a:t>
            </a:r>
            <a:endParaRPr b="1" sz="2500">
              <a:solidFill>
                <a:srgbClr val="444444"/>
              </a:solidFill>
              <a:latin typeface="Roboto"/>
              <a:ea typeface="Roboto"/>
              <a:cs typeface="Roboto"/>
              <a:sym typeface="Roboto"/>
            </a:endParaRPr>
          </a:p>
        </p:txBody>
      </p:sp>
      <p:sp>
        <p:nvSpPr>
          <p:cNvPr id="902" name="Google Shape;902;p106"/>
          <p:cNvSpPr txBox="1"/>
          <p:nvPr/>
        </p:nvSpPr>
        <p:spPr>
          <a:xfrm>
            <a:off x="653975" y="2220550"/>
            <a:ext cx="7451400" cy="3160500"/>
          </a:xfrm>
          <a:prstGeom prst="rect">
            <a:avLst/>
          </a:prstGeom>
          <a:solidFill>
            <a:srgbClr val="E7E6E6">
              <a:alpha val="8771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444444"/>
                </a:solidFill>
                <a:latin typeface="Roboto"/>
                <a:ea typeface="Roboto"/>
                <a:cs typeface="Roboto"/>
                <a:sym typeface="Roboto"/>
              </a:rPr>
              <a:t>Final question in the form, anything from:</a:t>
            </a:r>
            <a:endParaRPr sz="2000">
              <a:solidFill>
                <a:srgbClr val="444444"/>
              </a:solidFill>
              <a:latin typeface="Roboto"/>
              <a:ea typeface="Roboto"/>
              <a:cs typeface="Roboto"/>
              <a:sym typeface="Roboto"/>
            </a:endParaRPr>
          </a:p>
          <a:p>
            <a:pPr indent="-355600" lvl="0" marL="457200" rtl="0" algn="l">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Thing you did</a:t>
            </a:r>
            <a:r>
              <a:rPr lang="en-US" sz="2000">
                <a:solidFill>
                  <a:srgbClr val="444444"/>
                </a:solidFill>
                <a:latin typeface="Roboto"/>
                <a:ea typeface="Roboto"/>
                <a:cs typeface="Roboto"/>
                <a:sym typeface="Roboto"/>
              </a:rPr>
              <a:t>/mapped this </a:t>
            </a:r>
            <a:r>
              <a:rPr lang="en-US" sz="2000">
                <a:solidFill>
                  <a:srgbClr val="444444"/>
                </a:solidFill>
                <a:latin typeface="Roboto"/>
                <a:ea typeface="Roboto"/>
                <a:cs typeface="Roboto"/>
                <a:sym typeface="Roboto"/>
              </a:rPr>
              <a:t>week?</a:t>
            </a:r>
            <a:endParaRPr sz="2000">
              <a:solidFill>
                <a:srgbClr val="444444"/>
              </a:solidFill>
              <a:latin typeface="Roboto"/>
              <a:ea typeface="Roboto"/>
              <a:cs typeface="Roboto"/>
              <a:sym typeface="Roboto"/>
            </a:endParaRPr>
          </a:p>
          <a:p>
            <a:pPr indent="-355600" lvl="0" marL="457200" rtl="0" algn="l">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What you learned and how you will use it? </a:t>
            </a:r>
            <a:endParaRPr sz="2000">
              <a:solidFill>
                <a:srgbClr val="444444"/>
              </a:solidFill>
              <a:latin typeface="Roboto"/>
              <a:ea typeface="Roboto"/>
              <a:cs typeface="Roboto"/>
              <a:sym typeface="Roboto"/>
            </a:endParaRPr>
          </a:p>
          <a:p>
            <a:pPr indent="-355600" lvl="0" marL="457200" rtl="0" algn="l">
              <a:spcBef>
                <a:spcPts val="1000"/>
              </a:spcBef>
              <a:spcAft>
                <a:spcPts val="0"/>
              </a:spcAft>
              <a:buClr>
                <a:srgbClr val="444444"/>
              </a:buClr>
              <a:buSzPts val="2000"/>
              <a:buFont typeface="Roboto"/>
              <a:buChar char="●"/>
            </a:pPr>
            <a:r>
              <a:rPr lang="en-US" sz="2000">
                <a:solidFill>
                  <a:srgbClr val="444444"/>
                </a:solidFill>
                <a:latin typeface="Roboto"/>
                <a:ea typeface="Roboto"/>
                <a:cs typeface="Roboto"/>
                <a:sym typeface="Roboto"/>
              </a:rPr>
              <a:t>Getting to know fellow interns / HOT staff / community member / other professionals around the world? Who did you meet? What inspired you?</a:t>
            </a:r>
            <a:endParaRPr sz="2000">
              <a:solidFill>
                <a:srgbClr val="444444"/>
              </a:solidFill>
              <a:latin typeface="Roboto"/>
              <a:ea typeface="Roboto"/>
              <a:cs typeface="Roboto"/>
              <a:sym typeface="Roboto"/>
            </a:endParaRPr>
          </a:p>
          <a:p>
            <a:pPr indent="-355600" lvl="0" marL="457200" rtl="0" algn="l">
              <a:spcBef>
                <a:spcPts val="1000"/>
              </a:spcBef>
              <a:spcAft>
                <a:spcPts val="1000"/>
              </a:spcAft>
              <a:buClr>
                <a:srgbClr val="444444"/>
              </a:buClr>
              <a:buSzPts val="2000"/>
              <a:buFont typeface="Roboto"/>
              <a:buChar char="●"/>
            </a:pPr>
            <a:r>
              <a:rPr lang="en-US" sz="2000">
                <a:solidFill>
                  <a:srgbClr val="444444"/>
                </a:solidFill>
                <a:latin typeface="Roboto"/>
                <a:ea typeface="Roboto"/>
                <a:cs typeface="Roboto"/>
                <a:sym typeface="Roboto"/>
              </a:rPr>
              <a:t>Something else that was interesting/valuable - a skill/fact/a way maps are being used</a:t>
            </a:r>
            <a:endParaRPr sz="2000">
              <a:solidFill>
                <a:srgbClr val="444444"/>
              </a:solidFill>
              <a:latin typeface="Roboto"/>
              <a:ea typeface="Roboto"/>
              <a:cs typeface="Roboto"/>
              <a:sym typeface="Roboto"/>
            </a:endParaRPr>
          </a:p>
        </p:txBody>
      </p:sp>
      <p:sp>
        <p:nvSpPr>
          <p:cNvPr id="903" name="Google Shape;903;p106"/>
          <p:cNvSpPr txBox="1"/>
          <p:nvPr/>
        </p:nvSpPr>
        <p:spPr>
          <a:xfrm>
            <a:off x="451550" y="491200"/>
            <a:ext cx="7653900" cy="820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4000">
                <a:solidFill>
                  <a:srgbClr val="444444"/>
                </a:solidFill>
                <a:latin typeface="Roboto"/>
                <a:ea typeface="Roboto"/>
                <a:cs typeface="Roboto"/>
                <a:sym typeface="Roboto"/>
              </a:rPr>
              <a:t>Weekly Reflections 	</a:t>
            </a:r>
            <a:endParaRPr sz="2500">
              <a:solidFill>
                <a:srgbClr val="444444"/>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08" name="Shape 908"/>
        <p:cNvGrpSpPr/>
        <p:nvPr/>
      </p:nvGrpSpPr>
      <p:grpSpPr>
        <a:xfrm>
          <a:off x="0" y="0"/>
          <a:ext cx="0" cy="0"/>
          <a:chOff x="0" y="0"/>
          <a:chExt cx="0" cy="0"/>
        </a:xfrm>
      </p:grpSpPr>
      <p:sp>
        <p:nvSpPr>
          <p:cNvPr id="909" name="Google Shape;909;p10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0" name="Google Shape;910;p107"/>
          <p:cNvSpPr txBox="1"/>
          <p:nvPr/>
        </p:nvSpPr>
        <p:spPr>
          <a:xfrm>
            <a:off x="451550" y="491188"/>
            <a:ext cx="4835400" cy="5339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4000">
                <a:solidFill>
                  <a:srgbClr val="444444"/>
                </a:solidFill>
                <a:latin typeface="Roboto"/>
                <a:ea typeface="Roboto"/>
                <a:cs typeface="Roboto"/>
                <a:sym typeface="Roboto"/>
              </a:rPr>
              <a:t>Weekly Reporting	</a:t>
            </a:r>
            <a:endParaRPr b="1" sz="4000">
              <a:solidFill>
                <a:srgbClr val="444444"/>
              </a:solidFill>
              <a:latin typeface="Roboto"/>
              <a:ea typeface="Roboto"/>
              <a:cs typeface="Roboto"/>
              <a:sym typeface="Roboto"/>
            </a:endParaRPr>
          </a:p>
          <a:p>
            <a:pPr indent="0" lvl="0" marL="0" rtl="0" algn="l">
              <a:lnSpc>
                <a:spcPct val="90000"/>
              </a:lnSpc>
              <a:spcBef>
                <a:spcPts val="1000"/>
              </a:spcBef>
              <a:spcAft>
                <a:spcPts val="0"/>
              </a:spcAft>
              <a:buNone/>
            </a:pPr>
            <a:r>
              <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The first day that the form will nee</a:t>
            </a:r>
            <a:r>
              <a:rPr lang="en-US" sz="2500">
                <a:solidFill>
                  <a:srgbClr val="444444"/>
                </a:solidFill>
                <a:latin typeface="Roboto"/>
                <a:ea typeface="Roboto"/>
                <a:cs typeface="Roboto"/>
                <a:sym typeface="Roboto"/>
              </a:rPr>
              <a:t>d to be completed is on Monday 13 September (next week)</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From then onwards please complete it every Monday</a:t>
            </a:r>
            <a:endParaRPr sz="2500">
              <a:solidFill>
                <a:srgbClr val="444444"/>
              </a:solidFill>
              <a:latin typeface="Roboto"/>
              <a:ea typeface="Roboto"/>
              <a:cs typeface="Roboto"/>
              <a:sym typeface="Roboto"/>
            </a:endParaRPr>
          </a:p>
        </p:txBody>
      </p:sp>
      <p:pic>
        <p:nvPicPr>
          <p:cNvPr id="911" name="Google Shape;911;p107">
            <a:hlinkClick r:id="rId3"/>
          </p:cNvPr>
          <p:cNvPicPr preferRelativeResize="0"/>
          <p:nvPr/>
        </p:nvPicPr>
        <p:blipFill>
          <a:blip r:embed="rId4">
            <a:alphaModFix/>
          </a:blip>
          <a:stretch>
            <a:fillRect/>
          </a:stretch>
        </p:blipFill>
        <p:spPr>
          <a:xfrm>
            <a:off x="5448775" y="338675"/>
            <a:ext cx="5292399" cy="62916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8"/>
          <p:cNvSpPr txBox="1"/>
          <p:nvPr>
            <p:ph idx="1" type="body"/>
          </p:nvPr>
        </p:nvSpPr>
        <p:spPr>
          <a:xfrm>
            <a:off x="459200" y="3406700"/>
            <a:ext cx="5305800" cy="1967100"/>
          </a:xfrm>
          <a:prstGeom prst="rect">
            <a:avLst/>
          </a:prstGeom>
          <a:ln>
            <a:noFill/>
          </a:ln>
        </p:spPr>
        <p:txBody>
          <a:bodyPr anchorCtr="0" anchor="t" bIns="45700" lIns="91425" spcFirstLastPara="1" rIns="91425" wrap="square" tIns="45700">
            <a:noAutofit/>
          </a:bodyPr>
          <a:lstStyle/>
          <a:p>
            <a:pPr indent="-355600" lvl="0" marL="457200" rtl="0" algn="l">
              <a:spcBef>
                <a:spcPts val="1000"/>
              </a:spcBef>
              <a:spcAft>
                <a:spcPts val="0"/>
              </a:spcAft>
              <a:buSzPts val="2000"/>
              <a:buFont typeface="Roboto"/>
              <a:buChar char="●"/>
            </a:pPr>
            <a:r>
              <a:rPr lang="en-US" sz="2000">
                <a:latin typeface="Roboto"/>
                <a:ea typeface="Roboto"/>
                <a:cs typeface="Roboto"/>
                <a:sym typeface="Roboto"/>
              </a:rPr>
              <a:t>A png or jpg headshot, at least </a:t>
            </a:r>
            <a:r>
              <a:rPr lang="en-US" sz="2000">
                <a:latin typeface="Roboto"/>
                <a:ea typeface="Roboto"/>
                <a:cs typeface="Roboto"/>
                <a:sym typeface="Roboto"/>
              </a:rPr>
              <a:t>200x200</a:t>
            </a:r>
            <a:r>
              <a:rPr lang="en-US" sz="2000">
                <a:latin typeface="Roboto"/>
                <a:ea typeface="Roboto"/>
                <a:cs typeface="Roboto"/>
                <a:sym typeface="Roboto"/>
              </a:rPr>
              <a:t>px</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The file name should be your name</a:t>
            </a:r>
            <a:endParaRPr sz="2000">
              <a:latin typeface="Roboto"/>
              <a:ea typeface="Roboto"/>
              <a:cs typeface="Roboto"/>
              <a:sym typeface="Roboto"/>
            </a:endParaRPr>
          </a:p>
          <a:p>
            <a:pPr indent="-355600" lvl="0" marL="457200" rtl="0" algn="l">
              <a:spcBef>
                <a:spcPts val="1000"/>
              </a:spcBef>
              <a:spcAft>
                <a:spcPts val="0"/>
              </a:spcAft>
              <a:buClr>
                <a:schemeClr val="dk1"/>
              </a:buClr>
              <a:buSzPts val="2000"/>
              <a:buFont typeface="Roboto"/>
              <a:buChar char="●"/>
            </a:pPr>
            <a:r>
              <a:rPr lang="en-US" sz="2000">
                <a:latin typeface="Roboto"/>
                <a:ea typeface="Roboto"/>
                <a:cs typeface="Roboto"/>
                <a:sym typeface="Roboto"/>
              </a:rPr>
              <a:t>Please upload it to this </a:t>
            </a:r>
            <a:r>
              <a:rPr lang="en-US" sz="2000" u="sng">
                <a:solidFill>
                  <a:schemeClr val="hlink"/>
                </a:solidFill>
                <a:latin typeface="Roboto"/>
                <a:ea typeface="Roboto"/>
                <a:cs typeface="Roboto"/>
                <a:sym typeface="Roboto"/>
                <a:hlinkClick r:id="rId3"/>
              </a:rPr>
              <a:t>folder </a:t>
            </a:r>
            <a:endParaRPr b="1" sz="2000">
              <a:solidFill>
                <a:schemeClr val="dk1"/>
              </a:solidFill>
              <a:latin typeface="Roboto"/>
              <a:ea typeface="Roboto"/>
              <a:cs typeface="Roboto"/>
              <a:sym typeface="Roboto"/>
            </a:endParaRPr>
          </a:p>
          <a:p>
            <a:pPr indent="-355600" lvl="0" marL="457200" rtl="0" algn="l">
              <a:spcBef>
                <a:spcPts val="1000"/>
              </a:spcBef>
              <a:spcAft>
                <a:spcPts val="1000"/>
              </a:spcAft>
              <a:buClr>
                <a:schemeClr val="dk1"/>
              </a:buClr>
              <a:buSzPts val="2000"/>
              <a:buFont typeface="Roboto"/>
              <a:buChar char="●"/>
            </a:pPr>
            <a:r>
              <a:rPr lang="en-US" sz="2000">
                <a:solidFill>
                  <a:schemeClr val="dk1"/>
                </a:solidFill>
                <a:latin typeface="Roboto"/>
                <a:ea typeface="Roboto"/>
                <a:cs typeface="Roboto"/>
                <a:sym typeface="Roboto"/>
              </a:rPr>
              <a:t>Deadline: </a:t>
            </a:r>
            <a:r>
              <a:rPr b="1" lang="en-US" sz="2000">
                <a:solidFill>
                  <a:schemeClr val="dk1"/>
                </a:solidFill>
                <a:latin typeface="Roboto"/>
                <a:ea typeface="Roboto"/>
                <a:cs typeface="Roboto"/>
                <a:sym typeface="Roboto"/>
              </a:rPr>
              <a:t>Tuesday 7 Sept 11:00 UTC</a:t>
            </a:r>
            <a:endParaRPr b="1" sz="2000">
              <a:solidFill>
                <a:schemeClr val="dk1"/>
              </a:solidFill>
              <a:latin typeface="Roboto"/>
              <a:ea typeface="Roboto"/>
              <a:cs typeface="Roboto"/>
              <a:sym typeface="Roboto"/>
            </a:endParaRPr>
          </a:p>
        </p:txBody>
      </p:sp>
      <p:sp>
        <p:nvSpPr>
          <p:cNvPr id="918" name="Google Shape;918;p108"/>
          <p:cNvSpPr txBox="1"/>
          <p:nvPr>
            <p:ph idx="3" type="body"/>
          </p:nvPr>
        </p:nvSpPr>
        <p:spPr>
          <a:xfrm>
            <a:off x="425951" y="2563201"/>
            <a:ext cx="3433800" cy="744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500">
                <a:latin typeface="Roboto"/>
                <a:ea typeface="Roboto"/>
                <a:cs typeface="Roboto"/>
                <a:sym typeface="Roboto"/>
              </a:rPr>
              <a:t>Photo </a:t>
            </a:r>
            <a:r>
              <a:rPr lang="en-US" sz="2500">
                <a:latin typeface="Roboto"/>
                <a:ea typeface="Roboto"/>
                <a:cs typeface="Roboto"/>
                <a:sym typeface="Roboto"/>
              </a:rPr>
              <a:t>Requirements</a:t>
            </a:r>
            <a:endParaRPr sz="2500">
              <a:latin typeface="Roboto"/>
              <a:ea typeface="Roboto"/>
              <a:cs typeface="Roboto"/>
              <a:sym typeface="Roboto"/>
            </a:endParaRPr>
          </a:p>
        </p:txBody>
      </p:sp>
      <p:sp>
        <p:nvSpPr>
          <p:cNvPr id="919" name="Google Shape;919;p10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0" name="Google Shape;920;p108"/>
          <p:cNvSpPr txBox="1"/>
          <p:nvPr/>
        </p:nvSpPr>
        <p:spPr>
          <a:xfrm>
            <a:off x="459200" y="238250"/>
            <a:ext cx="4523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444444"/>
                </a:solidFill>
                <a:latin typeface="Roboto"/>
                <a:ea typeface="Roboto"/>
                <a:cs typeface="Roboto"/>
                <a:sym typeface="Roboto"/>
              </a:rPr>
              <a:t>Comms guidance</a:t>
            </a:r>
            <a:endParaRPr b="1" sz="4000">
              <a:solidFill>
                <a:srgbClr val="444444"/>
              </a:solidFill>
              <a:latin typeface="Roboto"/>
              <a:ea typeface="Roboto"/>
              <a:cs typeface="Roboto"/>
              <a:sym typeface="Roboto"/>
            </a:endParaRPr>
          </a:p>
        </p:txBody>
      </p:sp>
      <p:pic>
        <p:nvPicPr>
          <p:cNvPr id="921" name="Google Shape;921;p108"/>
          <p:cNvPicPr preferRelativeResize="0"/>
          <p:nvPr/>
        </p:nvPicPr>
        <p:blipFill>
          <a:blip r:embed="rId4">
            <a:alphaModFix/>
          </a:blip>
          <a:stretch>
            <a:fillRect/>
          </a:stretch>
        </p:blipFill>
        <p:spPr>
          <a:xfrm>
            <a:off x="3954675" y="1136575"/>
            <a:ext cx="1810225" cy="1967100"/>
          </a:xfrm>
          <a:prstGeom prst="rect">
            <a:avLst/>
          </a:prstGeom>
          <a:noFill/>
          <a:ln>
            <a:noFill/>
          </a:ln>
          <a:effectLst>
            <a:outerShdw blurRad="57150" rotWithShape="0" algn="bl" dir="5400000" dist="19050">
              <a:srgbClr val="000000">
                <a:alpha val="50000"/>
              </a:srgbClr>
            </a:outerShdw>
          </a:effectLst>
        </p:spPr>
      </p:pic>
      <p:sp>
        <p:nvSpPr>
          <p:cNvPr id="922" name="Google Shape;922;p108"/>
          <p:cNvSpPr/>
          <p:nvPr/>
        </p:nvSpPr>
        <p:spPr>
          <a:xfrm>
            <a:off x="3706800" y="2606300"/>
            <a:ext cx="800388" cy="800388"/>
          </a:xfrm>
          <a:prstGeom prst="irregularSeal1">
            <a:avLst/>
          </a:prstGeom>
          <a:solidFill>
            <a:srgbClr val="FFE5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27" name="Shape 927"/>
        <p:cNvGrpSpPr/>
        <p:nvPr/>
      </p:nvGrpSpPr>
      <p:grpSpPr>
        <a:xfrm>
          <a:off x="0" y="0"/>
          <a:ext cx="0" cy="0"/>
          <a:chOff x="0" y="0"/>
          <a:chExt cx="0" cy="0"/>
        </a:xfrm>
      </p:grpSpPr>
      <p:sp>
        <p:nvSpPr>
          <p:cNvPr id="928" name="Google Shape;928;p10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9" name="Google Shape;929;p109"/>
          <p:cNvSpPr txBox="1"/>
          <p:nvPr/>
        </p:nvSpPr>
        <p:spPr>
          <a:xfrm>
            <a:off x="451550" y="1547700"/>
            <a:ext cx="5618400" cy="4282800"/>
          </a:xfrm>
          <a:prstGeom prst="rect">
            <a:avLst/>
          </a:prstGeom>
          <a:noFill/>
          <a:ln>
            <a:noFill/>
          </a:ln>
        </p:spPr>
        <p:txBody>
          <a:bodyPr anchorCtr="0" anchor="t" bIns="91425" lIns="91425" spcFirstLastPara="1" rIns="91425" wrap="square" tIns="91425">
            <a:noAutofit/>
          </a:bodyPr>
          <a:lstStyle/>
          <a:p>
            <a:pPr indent="-349250" lvl="0" marL="457200" rtl="0" algn="l">
              <a:lnSpc>
                <a:spcPct val="90000"/>
              </a:lnSpc>
              <a:spcBef>
                <a:spcPts val="1000"/>
              </a:spcBef>
              <a:spcAft>
                <a:spcPts val="0"/>
              </a:spcAft>
              <a:buClr>
                <a:srgbClr val="444444"/>
              </a:buClr>
              <a:buSzPts val="1900"/>
              <a:buFont typeface="Roboto"/>
              <a:buChar char="●"/>
            </a:pPr>
            <a:r>
              <a:rPr lang="en-US" sz="1900">
                <a:solidFill>
                  <a:srgbClr val="444444"/>
                </a:solidFill>
                <a:latin typeface="Roboto"/>
                <a:ea typeface="Roboto"/>
                <a:cs typeface="Roboto"/>
                <a:sym typeface="Roboto"/>
              </a:rPr>
              <a:t>Most training sessions are held twice to ensure maximum attendance</a:t>
            </a:r>
            <a:endParaRPr sz="1900">
              <a:solidFill>
                <a:srgbClr val="444444"/>
              </a:solidFill>
              <a:latin typeface="Roboto"/>
              <a:ea typeface="Roboto"/>
              <a:cs typeface="Roboto"/>
              <a:sym typeface="Roboto"/>
            </a:endParaRPr>
          </a:p>
          <a:p>
            <a:pPr indent="-349250" lvl="0" marL="457200" rtl="0" algn="l">
              <a:lnSpc>
                <a:spcPct val="90000"/>
              </a:lnSpc>
              <a:spcBef>
                <a:spcPts val="1000"/>
              </a:spcBef>
              <a:spcAft>
                <a:spcPts val="0"/>
              </a:spcAft>
              <a:buClr>
                <a:srgbClr val="444444"/>
              </a:buClr>
              <a:buSzPts val="1900"/>
              <a:buFont typeface="Roboto"/>
              <a:buChar char="●"/>
            </a:pPr>
            <a:r>
              <a:rPr lang="en-US" sz="1900">
                <a:solidFill>
                  <a:srgbClr val="444444"/>
                </a:solidFill>
                <a:latin typeface="Roboto"/>
                <a:ea typeface="Roboto"/>
                <a:cs typeface="Roboto"/>
                <a:sym typeface="Roboto"/>
              </a:rPr>
              <a:t>Please check which event suits you best and respond ‘Yes’ for those you plan to attend</a:t>
            </a:r>
            <a:endParaRPr sz="1900">
              <a:solidFill>
                <a:srgbClr val="444444"/>
              </a:solidFill>
              <a:latin typeface="Roboto"/>
              <a:ea typeface="Roboto"/>
              <a:cs typeface="Roboto"/>
              <a:sym typeface="Roboto"/>
            </a:endParaRPr>
          </a:p>
          <a:p>
            <a:pPr indent="-349250" lvl="0" marL="457200" rtl="0" algn="l">
              <a:lnSpc>
                <a:spcPct val="90000"/>
              </a:lnSpc>
              <a:spcBef>
                <a:spcPts val="1000"/>
              </a:spcBef>
              <a:spcAft>
                <a:spcPts val="0"/>
              </a:spcAft>
              <a:buClr>
                <a:srgbClr val="444444"/>
              </a:buClr>
              <a:buSzPts val="1900"/>
              <a:buFont typeface="Roboto"/>
              <a:buChar char="●"/>
            </a:pPr>
            <a:r>
              <a:rPr lang="en-US" sz="1900">
                <a:solidFill>
                  <a:srgbClr val="444444"/>
                </a:solidFill>
                <a:latin typeface="Roboto"/>
                <a:ea typeface="Roboto"/>
                <a:cs typeface="Roboto"/>
                <a:sym typeface="Roboto"/>
              </a:rPr>
              <a:t>Sessions will be recorded and viewing links added to calendar events</a:t>
            </a:r>
            <a:endParaRPr sz="1900">
              <a:solidFill>
                <a:srgbClr val="444444"/>
              </a:solidFill>
              <a:latin typeface="Roboto"/>
              <a:ea typeface="Roboto"/>
              <a:cs typeface="Roboto"/>
              <a:sym typeface="Roboto"/>
            </a:endParaRPr>
          </a:p>
          <a:p>
            <a:pPr indent="-349250" lvl="0" marL="457200" rtl="0" algn="l">
              <a:lnSpc>
                <a:spcPct val="90000"/>
              </a:lnSpc>
              <a:spcBef>
                <a:spcPts val="1000"/>
              </a:spcBef>
              <a:spcAft>
                <a:spcPts val="0"/>
              </a:spcAft>
              <a:buClr>
                <a:srgbClr val="444444"/>
              </a:buClr>
              <a:buSzPts val="1900"/>
              <a:buFont typeface="Roboto"/>
              <a:buChar char="●"/>
            </a:pPr>
            <a:r>
              <a:rPr lang="en-US" sz="1900">
                <a:solidFill>
                  <a:srgbClr val="444444"/>
                </a:solidFill>
                <a:latin typeface="Roboto"/>
                <a:ea typeface="Roboto"/>
                <a:cs typeface="Roboto"/>
                <a:sym typeface="Roboto"/>
              </a:rPr>
              <a:t>If you cannot attend a session contact either Sam or Becky beforehand to notify with as much notice as possible</a:t>
            </a:r>
            <a:endParaRPr sz="1900">
              <a:solidFill>
                <a:srgbClr val="444444"/>
              </a:solidFill>
              <a:latin typeface="Roboto"/>
              <a:ea typeface="Roboto"/>
              <a:cs typeface="Roboto"/>
              <a:sym typeface="Roboto"/>
            </a:endParaRPr>
          </a:p>
          <a:p>
            <a:pPr indent="-349250" lvl="1" marL="914400" rtl="0" algn="l">
              <a:lnSpc>
                <a:spcPct val="90000"/>
              </a:lnSpc>
              <a:spcBef>
                <a:spcPts val="1000"/>
              </a:spcBef>
              <a:spcAft>
                <a:spcPts val="0"/>
              </a:spcAft>
              <a:buClr>
                <a:srgbClr val="444444"/>
              </a:buClr>
              <a:buSzPts val="1900"/>
              <a:buFont typeface="Roboto"/>
              <a:buChar char="○"/>
            </a:pPr>
            <a:r>
              <a:rPr lang="en-US" sz="1900">
                <a:solidFill>
                  <a:srgbClr val="444444"/>
                </a:solidFill>
                <a:latin typeface="Roboto"/>
                <a:ea typeface="Roboto"/>
                <a:cs typeface="Roboto"/>
                <a:sym typeface="Roboto"/>
              </a:rPr>
              <a:t>If you need to miss a session, you are expected to watch the recording within 24 hours and report completion to Becky or Sam</a:t>
            </a:r>
            <a:endParaRPr sz="1900">
              <a:solidFill>
                <a:srgbClr val="444444"/>
              </a:solidFill>
              <a:latin typeface="Roboto"/>
              <a:ea typeface="Roboto"/>
              <a:cs typeface="Roboto"/>
              <a:sym typeface="Roboto"/>
            </a:endParaRPr>
          </a:p>
          <a:p>
            <a:pPr indent="-349250" lvl="0" marL="457200" rtl="0" algn="l">
              <a:lnSpc>
                <a:spcPct val="90000"/>
              </a:lnSpc>
              <a:spcBef>
                <a:spcPts val="1000"/>
              </a:spcBef>
              <a:spcAft>
                <a:spcPts val="0"/>
              </a:spcAft>
              <a:buClr>
                <a:srgbClr val="444444"/>
              </a:buClr>
              <a:buSzPts val="1900"/>
              <a:buFont typeface="Roboto"/>
              <a:buChar char="●"/>
            </a:pPr>
            <a:r>
              <a:rPr lang="en-US" sz="1900">
                <a:solidFill>
                  <a:srgbClr val="444444"/>
                </a:solidFill>
                <a:latin typeface="Roboto"/>
                <a:ea typeface="Roboto"/>
                <a:cs typeface="Roboto"/>
                <a:sym typeface="Roboto"/>
              </a:rPr>
              <a:t>Attendance at all sessions will be noted</a:t>
            </a:r>
            <a:endParaRPr sz="2500">
              <a:solidFill>
                <a:srgbClr val="444444"/>
              </a:solidFill>
              <a:latin typeface="Roboto"/>
              <a:ea typeface="Roboto"/>
              <a:cs typeface="Roboto"/>
              <a:sym typeface="Roboto"/>
            </a:endParaRPr>
          </a:p>
          <a:p>
            <a:pPr indent="0" lvl="0" marL="457200" rtl="0" algn="l">
              <a:lnSpc>
                <a:spcPct val="90000"/>
              </a:lnSpc>
              <a:spcBef>
                <a:spcPts val="1000"/>
              </a:spcBef>
              <a:spcAft>
                <a:spcPts val="1000"/>
              </a:spcAft>
              <a:buNone/>
            </a:pPr>
            <a:r>
              <a:t/>
            </a:r>
            <a:endParaRPr sz="2500">
              <a:solidFill>
                <a:srgbClr val="444444"/>
              </a:solidFill>
              <a:latin typeface="Roboto"/>
              <a:ea typeface="Roboto"/>
              <a:cs typeface="Roboto"/>
              <a:sym typeface="Roboto"/>
            </a:endParaRPr>
          </a:p>
        </p:txBody>
      </p:sp>
      <p:sp>
        <p:nvSpPr>
          <p:cNvPr id="930" name="Google Shape;930;p109"/>
          <p:cNvSpPr txBox="1"/>
          <p:nvPr/>
        </p:nvSpPr>
        <p:spPr>
          <a:xfrm>
            <a:off x="328050" y="345450"/>
            <a:ext cx="8082600" cy="827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4000">
                <a:solidFill>
                  <a:srgbClr val="444444"/>
                </a:solidFill>
                <a:latin typeface="Roboto"/>
                <a:ea typeface="Roboto"/>
                <a:cs typeface="Roboto"/>
                <a:sym typeface="Roboto"/>
              </a:rPr>
              <a:t>Calendaring and selecting events</a:t>
            </a:r>
            <a:endParaRPr sz="2500">
              <a:solidFill>
                <a:srgbClr val="444444"/>
              </a:solidFill>
              <a:latin typeface="Roboto"/>
              <a:ea typeface="Roboto"/>
              <a:cs typeface="Roboto"/>
              <a:sym typeface="Roboto"/>
            </a:endParaRPr>
          </a:p>
        </p:txBody>
      </p:sp>
      <p:pic>
        <p:nvPicPr>
          <p:cNvPr id="931" name="Google Shape;931;p109"/>
          <p:cNvPicPr preferRelativeResize="0"/>
          <p:nvPr/>
        </p:nvPicPr>
        <p:blipFill rotWithShape="1">
          <a:blip r:embed="rId3">
            <a:alphaModFix/>
          </a:blip>
          <a:srcRect b="0" l="2090" r="1551" t="0"/>
          <a:stretch/>
        </p:blipFill>
        <p:spPr>
          <a:xfrm>
            <a:off x="6493600" y="1291400"/>
            <a:ext cx="3872399" cy="5380050"/>
          </a:xfrm>
          <a:prstGeom prst="rect">
            <a:avLst/>
          </a:prstGeom>
          <a:noFill/>
          <a:ln>
            <a:noFill/>
          </a:ln>
          <a:effectLst>
            <a:outerShdw blurRad="57150" rotWithShape="0" algn="bl" dir="5400000" dist="19050">
              <a:srgbClr val="000000">
                <a:alpha val="50000"/>
              </a:srgbClr>
            </a:outerShdw>
          </a:effectLst>
        </p:spPr>
      </p:pic>
      <p:sp>
        <p:nvSpPr>
          <p:cNvPr id="932" name="Google Shape;932;p109"/>
          <p:cNvSpPr/>
          <p:nvPr/>
        </p:nvSpPr>
        <p:spPr>
          <a:xfrm>
            <a:off x="7511050" y="6224350"/>
            <a:ext cx="1837500" cy="525000"/>
          </a:xfrm>
          <a:prstGeom prst="ellipse">
            <a:avLst/>
          </a:prstGeom>
          <a:no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09"/>
          <p:cNvSpPr/>
          <p:nvPr/>
        </p:nvSpPr>
        <p:spPr>
          <a:xfrm>
            <a:off x="8410650" y="1680750"/>
            <a:ext cx="1837500" cy="391800"/>
          </a:xfrm>
          <a:prstGeom prst="ellipse">
            <a:avLst/>
          </a:prstGeom>
          <a:noFill/>
          <a:ln cap="flat" cmpd="sng" w="28575">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alpha val="0"/>
          </a:srgbClr>
        </a:solidFill>
      </p:bgPr>
    </p:bg>
    <p:spTree>
      <p:nvGrpSpPr>
        <p:cNvPr id="938" name="Shape 938"/>
        <p:cNvGrpSpPr/>
        <p:nvPr/>
      </p:nvGrpSpPr>
      <p:grpSpPr>
        <a:xfrm>
          <a:off x="0" y="0"/>
          <a:ext cx="0" cy="0"/>
          <a:chOff x="0" y="0"/>
          <a:chExt cx="0" cy="0"/>
        </a:xfrm>
      </p:grpSpPr>
      <p:sp>
        <p:nvSpPr>
          <p:cNvPr id="939" name="Google Shape;939;p11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0" name="Google Shape;940;p110"/>
          <p:cNvSpPr txBox="1"/>
          <p:nvPr/>
        </p:nvSpPr>
        <p:spPr>
          <a:xfrm>
            <a:off x="451550" y="491200"/>
            <a:ext cx="6250200" cy="5339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b="1" sz="4000">
              <a:solidFill>
                <a:srgbClr val="444444"/>
              </a:solidFill>
              <a:latin typeface="Roboto"/>
              <a:ea typeface="Roboto"/>
              <a:cs typeface="Roboto"/>
              <a:sym typeface="Roboto"/>
            </a:endParaRPr>
          </a:p>
          <a:p>
            <a:pPr indent="0" lvl="0" marL="0" rtl="0" algn="l">
              <a:lnSpc>
                <a:spcPct val="90000"/>
              </a:lnSpc>
              <a:spcBef>
                <a:spcPts val="1000"/>
              </a:spcBef>
              <a:spcAft>
                <a:spcPts val="0"/>
              </a:spcAft>
              <a:buNone/>
            </a:pPr>
            <a:r>
              <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A few participants will be </a:t>
            </a:r>
            <a:r>
              <a:rPr lang="en-US" sz="2500">
                <a:solidFill>
                  <a:srgbClr val="444444"/>
                </a:solidFill>
                <a:latin typeface="Roboto"/>
                <a:ea typeface="Roboto"/>
                <a:cs typeface="Roboto"/>
                <a:sym typeface="Roboto"/>
              </a:rPr>
              <a:t>joining some of the training sessions from these organizations</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They are all long term partners of HOT and part of the </a:t>
            </a:r>
            <a:r>
              <a:rPr lang="en-US" sz="2500" u="sng">
                <a:solidFill>
                  <a:schemeClr val="hlink"/>
                </a:solidFill>
                <a:latin typeface="Roboto"/>
                <a:ea typeface="Roboto"/>
                <a:cs typeface="Roboto"/>
                <a:sym typeface="Roboto"/>
                <a:hlinkClick r:id="rId3"/>
              </a:rPr>
              <a:t>Missing Maps project</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It is a good opportunity for you to meet individuals from these organizations!</a:t>
            </a:r>
            <a:endParaRPr sz="2500">
              <a:solidFill>
                <a:srgbClr val="444444"/>
              </a:solidFill>
              <a:latin typeface="Roboto"/>
              <a:ea typeface="Roboto"/>
              <a:cs typeface="Roboto"/>
              <a:sym typeface="Roboto"/>
            </a:endParaRPr>
          </a:p>
          <a:p>
            <a:pPr indent="0" lvl="0" marL="457200" rtl="0" algn="l">
              <a:lnSpc>
                <a:spcPct val="90000"/>
              </a:lnSpc>
              <a:spcBef>
                <a:spcPts val="1000"/>
              </a:spcBef>
              <a:spcAft>
                <a:spcPts val="1000"/>
              </a:spcAft>
              <a:buNone/>
            </a:pPr>
            <a:r>
              <a:t/>
            </a:r>
            <a:endParaRPr sz="2500">
              <a:solidFill>
                <a:srgbClr val="444444"/>
              </a:solidFill>
              <a:latin typeface="Roboto"/>
              <a:ea typeface="Roboto"/>
              <a:cs typeface="Roboto"/>
              <a:sym typeface="Roboto"/>
            </a:endParaRPr>
          </a:p>
        </p:txBody>
      </p:sp>
      <p:pic>
        <p:nvPicPr>
          <p:cNvPr id="941" name="Google Shape;941;p110"/>
          <p:cNvPicPr preferRelativeResize="0"/>
          <p:nvPr/>
        </p:nvPicPr>
        <p:blipFill rotWithShape="1">
          <a:blip r:embed="rId4">
            <a:alphaModFix/>
          </a:blip>
          <a:srcRect b="0" l="0" r="0" t="0"/>
          <a:stretch/>
        </p:blipFill>
        <p:spPr>
          <a:xfrm>
            <a:off x="9481091" y="1841418"/>
            <a:ext cx="2286805" cy="853780"/>
          </a:xfrm>
          <a:prstGeom prst="rect">
            <a:avLst/>
          </a:prstGeom>
          <a:noFill/>
          <a:ln>
            <a:noFill/>
          </a:ln>
        </p:spPr>
      </p:pic>
      <p:pic>
        <p:nvPicPr>
          <p:cNvPr id="942" name="Google Shape;942;p110"/>
          <p:cNvPicPr preferRelativeResize="0"/>
          <p:nvPr/>
        </p:nvPicPr>
        <p:blipFill>
          <a:blip r:embed="rId5">
            <a:alphaModFix/>
          </a:blip>
          <a:stretch>
            <a:fillRect/>
          </a:stretch>
        </p:blipFill>
        <p:spPr>
          <a:xfrm>
            <a:off x="7394354" y="1947602"/>
            <a:ext cx="1718685" cy="859346"/>
          </a:xfrm>
          <a:prstGeom prst="rect">
            <a:avLst/>
          </a:prstGeom>
          <a:noFill/>
          <a:ln>
            <a:noFill/>
          </a:ln>
        </p:spPr>
      </p:pic>
      <p:pic>
        <p:nvPicPr>
          <p:cNvPr id="943" name="Google Shape;943;p110"/>
          <p:cNvPicPr preferRelativeResize="0"/>
          <p:nvPr/>
        </p:nvPicPr>
        <p:blipFill>
          <a:blip r:embed="rId6">
            <a:alphaModFix/>
          </a:blip>
          <a:stretch>
            <a:fillRect/>
          </a:stretch>
        </p:blipFill>
        <p:spPr>
          <a:xfrm>
            <a:off x="7804725" y="2989100"/>
            <a:ext cx="3107700" cy="1317475"/>
          </a:xfrm>
          <a:prstGeom prst="rect">
            <a:avLst/>
          </a:prstGeom>
          <a:noFill/>
          <a:ln>
            <a:noFill/>
          </a:ln>
        </p:spPr>
      </p:pic>
      <p:pic>
        <p:nvPicPr>
          <p:cNvPr id="944" name="Google Shape;944;p110"/>
          <p:cNvPicPr preferRelativeResize="0"/>
          <p:nvPr/>
        </p:nvPicPr>
        <p:blipFill rotWithShape="1">
          <a:blip r:embed="rId7">
            <a:alphaModFix/>
          </a:blip>
          <a:srcRect b="0" l="0" r="0" t="0"/>
          <a:stretch/>
        </p:blipFill>
        <p:spPr>
          <a:xfrm>
            <a:off x="8410640" y="4306579"/>
            <a:ext cx="2257093" cy="1028612"/>
          </a:xfrm>
          <a:prstGeom prst="rect">
            <a:avLst/>
          </a:prstGeom>
          <a:noFill/>
          <a:ln>
            <a:noFill/>
          </a:ln>
        </p:spPr>
      </p:pic>
      <p:sp>
        <p:nvSpPr>
          <p:cNvPr id="945" name="Google Shape;945;p110"/>
          <p:cNvSpPr txBox="1"/>
          <p:nvPr/>
        </p:nvSpPr>
        <p:spPr>
          <a:xfrm>
            <a:off x="328050" y="345450"/>
            <a:ext cx="8082600" cy="827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4000">
                <a:solidFill>
                  <a:srgbClr val="444444"/>
                </a:solidFill>
                <a:latin typeface="Roboto"/>
                <a:ea typeface="Roboto"/>
                <a:cs typeface="Roboto"/>
                <a:sym typeface="Roboto"/>
              </a:rPr>
              <a:t>MSF, Red Cross and Crowd2Map</a:t>
            </a:r>
            <a:endParaRPr sz="2500">
              <a:solidFill>
                <a:srgbClr val="444444"/>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50" name="Shape 950"/>
        <p:cNvGrpSpPr/>
        <p:nvPr/>
      </p:nvGrpSpPr>
      <p:grpSpPr>
        <a:xfrm>
          <a:off x="0" y="0"/>
          <a:ext cx="0" cy="0"/>
          <a:chOff x="0" y="0"/>
          <a:chExt cx="0" cy="0"/>
        </a:xfrm>
      </p:grpSpPr>
      <p:sp>
        <p:nvSpPr>
          <p:cNvPr id="951" name="Google Shape;951;p11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2" name="Google Shape;952;p111"/>
          <p:cNvSpPr txBox="1"/>
          <p:nvPr/>
        </p:nvSpPr>
        <p:spPr>
          <a:xfrm>
            <a:off x="451550" y="491200"/>
            <a:ext cx="5495100" cy="53394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b="1" sz="4000">
              <a:solidFill>
                <a:srgbClr val="444444"/>
              </a:solidFill>
              <a:latin typeface="Roboto"/>
              <a:ea typeface="Roboto"/>
              <a:cs typeface="Roboto"/>
              <a:sym typeface="Roboto"/>
            </a:endParaRPr>
          </a:p>
          <a:p>
            <a:pPr indent="0" lvl="0" marL="0" rtl="0" algn="l">
              <a:lnSpc>
                <a:spcPct val="90000"/>
              </a:lnSpc>
              <a:spcBef>
                <a:spcPts val="1000"/>
              </a:spcBef>
              <a:spcAft>
                <a:spcPts val="0"/>
              </a:spcAft>
              <a:buNone/>
            </a:pPr>
            <a:r>
              <a:t/>
            </a:r>
            <a:endParaRPr b="1" sz="40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Before the end of the internship (by November 26) you are expected to complete a </a:t>
            </a:r>
            <a:r>
              <a:rPr b="1" lang="en-US" sz="2500">
                <a:solidFill>
                  <a:srgbClr val="444444"/>
                </a:solidFill>
                <a:latin typeface="Roboto"/>
                <a:ea typeface="Roboto"/>
                <a:cs typeface="Roboto"/>
                <a:sym typeface="Roboto"/>
              </a:rPr>
              <a:t>written report </a:t>
            </a:r>
            <a:r>
              <a:rPr lang="en-US" sz="2500">
                <a:solidFill>
                  <a:srgbClr val="444444"/>
                </a:solidFill>
                <a:latin typeface="Roboto"/>
                <a:ea typeface="Roboto"/>
                <a:cs typeface="Roboto"/>
                <a:sym typeface="Roboto"/>
              </a:rPr>
              <a:t>(images encouraged!) </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It will focus on the data quality of the projects that you have been working on</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1000"/>
              </a:spcAft>
              <a:buClr>
                <a:srgbClr val="444444"/>
              </a:buClr>
              <a:buSzPts val="2500"/>
              <a:buFont typeface="Roboto"/>
              <a:buChar char="●"/>
            </a:pPr>
            <a:r>
              <a:rPr lang="en-US" sz="2500">
                <a:solidFill>
                  <a:srgbClr val="444444"/>
                </a:solidFill>
                <a:latin typeface="Roboto"/>
                <a:ea typeface="Roboto"/>
                <a:cs typeface="Roboto"/>
                <a:sym typeface="Roboto"/>
              </a:rPr>
              <a:t>Much more detail to come later ...</a:t>
            </a:r>
            <a:endParaRPr sz="2500">
              <a:solidFill>
                <a:srgbClr val="444444"/>
              </a:solidFill>
              <a:latin typeface="Roboto"/>
              <a:ea typeface="Roboto"/>
              <a:cs typeface="Roboto"/>
              <a:sym typeface="Roboto"/>
            </a:endParaRPr>
          </a:p>
        </p:txBody>
      </p:sp>
      <p:sp>
        <p:nvSpPr>
          <p:cNvPr id="953" name="Google Shape;953;p111"/>
          <p:cNvSpPr txBox="1"/>
          <p:nvPr/>
        </p:nvSpPr>
        <p:spPr>
          <a:xfrm>
            <a:off x="328050" y="345450"/>
            <a:ext cx="8082600" cy="827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b="1" sz="4000">
              <a:solidFill>
                <a:srgbClr val="444444"/>
              </a:solidFill>
              <a:latin typeface="Roboto"/>
              <a:ea typeface="Roboto"/>
              <a:cs typeface="Roboto"/>
              <a:sym typeface="Roboto"/>
            </a:endParaRPr>
          </a:p>
        </p:txBody>
      </p:sp>
      <p:sp>
        <p:nvSpPr>
          <p:cNvPr id="954" name="Google Shape;954;p111"/>
          <p:cNvSpPr txBox="1"/>
          <p:nvPr/>
        </p:nvSpPr>
        <p:spPr>
          <a:xfrm>
            <a:off x="328050" y="345450"/>
            <a:ext cx="8082600" cy="827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4000">
                <a:solidFill>
                  <a:srgbClr val="444444"/>
                </a:solidFill>
                <a:latin typeface="Roboto"/>
                <a:ea typeface="Roboto"/>
                <a:cs typeface="Roboto"/>
                <a:sym typeface="Roboto"/>
              </a:rPr>
              <a:t>Final Report</a:t>
            </a:r>
            <a:endParaRPr sz="2500">
              <a:solidFill>
                <a:srgbClr val="444444"/>
              </a:solidFill>
              <a:latin typeface="Roboto"/>
              <a:ea typeface="Roboto"/>
              <a:cs typeface="Roboto"/>
              <a:sym typeface="Roboto"/>
            </a:endParaRPr>
          </a:p>
        </p:txBody>
      </p:sp>
      <p:pic>
        <p:nvPicPr>
          <p:cNvPr id="955" name="Google Shape;955;p111"/>
          <p:cNvPicPr preferRelativeResize="0"/>
          <p:nvPr/>
        </p:nvPicPr>
        <p:blipFill rotWithShape="1">
          <a:blip r:embed="rId3">
            <a:alphaModFix/>
          </a:blip>
          <a:srcRect b="0" l="8389" r="7879" t="0"/>
          <a:stretch/>
        </p:blipFill>
        <p:spPr>
          <a:xfrm>
            <a:off x="6432625" y="1259950"/>
            <a:ext cx="5147504" cy="4527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60" name="Shape 960"/>
        <p:cNvGrpSpPr/>
        <p:nvPr/>
      </p:nvGrpSpPr>
      <p:grpSpPr>
        <a:xfrm>
          <a:off x="0" y="0"/>
          <a:ext cx="0" cy="0"/>
          <a:chOff x="0" y="0"/>
          <a:chExt cx="0" cy="0"/>
        </a:xfrm>
      </p:grpSpPr>
      <p:sp>
        <p:nvSpPr>
          <p:cNvPr id="961" name="Google Shape;961;p11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2" name="Google Shape;962;p112"/>
          <p:cNvSpPr txBox="1"/>
          <p:nvPr/>
        </p:nvSpPr>
        <p:spPr>
          <a:xfrm>
            <a:off x="364725" y="499875"/>
            <a:ext cx="5375100" cy="5833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4000">
                <a:solidFill>
                  <a:srgbClr val="444444"/>
                </a:solidFill>
                <a:latin typeface="Roboto"/>
                <a:ea typeface="Roboto"/>
                <a:cs typeface="Roboto"/>
                <a:sym typeface="Roboto"/>
              </a:rPr>
              <a:t>Media Consent Form</a:t>
            </a:r>
            <a:endParaRPr b="1" sz="4000">
              <a:solidFill>
                <a:srgbClr val="444444"/>
              </a:solidFill>
              <a:latin typeface="Roboto"/>
              <a:ea typeface="Roboto"/>
              <a:cs typeface="Roboto"/>
              <a:sym typeface="Roboto"/>
            </a:endParaRPr>
          </a:p>
          <a:p>
            <a:pPr indent="0" lvl="0" marL="0" rtl="0" algn="l">
              <a:lnSpc>
                <a:spcPct val="90000"/>
              </a:lnSpc>
              <a:spcBef>
                <a:spcPts val="1000"/>
              </a:spcBef>
              <a:spcAft>
                <a:spcPts val="0"/>
              </a:spcAft>
              <a:buNone/>
            </a:pPr>
            <a:r>
              <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Please check this consent form and sign if you are happy with the permissions</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500">
                <a:solidFill>
                  <a:srgbClr val="444444"/>
                </a:solidFill>
                <a:latin typeface="Roboto"/>
                <a:ea typeface="Roboto"/>
                <a:cs typeface="Roboto"/>
                <a:sym typeface="Roboto"/>
              </a:rPr>
              <a:t>This largely </a:t>
            </a:r>
            <a:r>
              <a:rPr lang="en-US" sz="2500">
                <a:solidFill>
                  <a:srgbClr val="444444"/>
                </a:solidFill>
                <a:latin typeface="Roboto"/>
                <a:ea typeface="Roboto"/>
                <a:cs typeface="Roboto"/>
                <a:sym typeface="Roboto"/>
              </a:rPr>
              <a:t>relates</a:t>
            </a:r>
            <a:r>
              <a:rPr lang="en-US" sz="2500">
                <a:solidFill>
                  <a:srgbClr val="444444"/>
                </a:solidFill>
                <a:latin typeface="Roboto"/>
                <a:ea typeface="Roboto"/>
                <a:cs typeface="Roboto"/>
                <a:sym typeface="Roboto"/>
              </a:rPr>
              <a:t> to using images which have been captured from live Zoom sessions</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0"/>
              </a:spcAft>
              <a:buClr>
                <a:srgbClr val="444444"/>
              </a:buClr>
              <a:buSzPts val="2500"/>
              <a:buFont typeface="Roboto"/>
              <a:buChar char="●"/>
            </a:pPr>
            <a:r>
              <a:rPr lang="en-US" sz="2300">
                <a:solidFill>
                  <a:schemeClr val="dk1"/>
                </a:solidFill>
                <a:latin typeface="Roboto"/>
                <a:ea typeface="Roboto"/>
                <a:cs typeface="Roboto"/>
                <a:sym typeface="Roboto"/>
              </a:rPr>
              <a:t>Deadline</a:t>
            </a:r>
            <a:r>
              <a:rPr lang="en-US" sz="2000">
                <a:solidFill>
                  <a:schemeClr val="dk1"/>
                </a:solidFill>
                <a:latin typeface="Roboto"/>
                <a:ea typeface="Roboto"/>
                <a:cs typeface="Roboto"/>
                <a:sym typeface="Roboto"/>
              </a:rPr>
              <a:t>: </a:t>
            </a:r>
            <a:r>
              <a:rPr b="1" lang="en-US" sz="2000">
                <a:solidFill>
                  <a:schemeClr val="dk1"/>
                </a:solidFill>
                <a:latin typeface="Roboto"/>
                <a:ea typeface="Roboto"/>
                <a:cs typeface="Roboto"/>
                <a:sym typeface="Roboto"/>
              </a:rPr>
              <a:t>Tuesday 7 Sept 11:00 UTC</a:t>
            </a:r>
            <a:endParaRPr sz="2500">
              <a:solidFill>
                <a:srgbClr val="444444"/>
              </a:solidFill>
              <a:latin typeface="Roboto"/>
              <a:ea typeface="Roboto"/>
              <a:cs typeface="Roboto"/>
              <a:sym typeface="Roboto"/>
            </a:endParaRPr>
          </a:p>
          <a:p>
            <a:pPr indent="-387350" lvl="0" marL="457200" rtl="0" algn="l">
              <a:lnSpc>
                <a:spcPct val="90000"/>
              </a:lnSpc>
              <a:spcBef>
                <a:spcPts val="1000"/>
              </a:spcBef>
              <a:spcAft>
                <a:spcPts val="1000"/>
              </a:spcAft>
              <a:buClr>
                <a:srgbClr val="444444"/>
              </a:buClr>
              <a:buSzPts val="2500"/>
              <a:buFont typeface="Roboto"/>
              <a:buChar char="●"/>
            </a:pPr>
            <a:r>
              <a:rPr lang="en-US" sz="2500">
                <a:solidFill>
                  <a:srgbClr val="444444"/>
                </a:solidFill>
                <a:latin typeface="Roboto"/>
                <a:ea typeface="Roboto"/>
                <a:cs typeface="Roboto"/>
                <a:sym typeface="Roboto"/>
              </a:rPr>
              <a:t>Please email signed &amp; completed version to </a:t>
            </a:r>
            <a:r>
              <a:rPr lang="en-US" sz="2500" u="sng">
                <a:solidFill>
                  <a:schemeClr val="hlink"/>
                </a:solidFill>
                <a:latin typeface="Roboto"/>
                <a:ea typeface="Roboto"/>
                <a:cs typeface="Roboto"/>
                <a:sym typeface="Roboto"/>
                <a:hlinkClick r:id="rId3"/>
              </a:rPr>
              <a:t>rebecca.chandiru@hotosm.org</a:t>
            </a:r>
            <a:r>
              <a:rPr lang="en-US" sz="2500">
                <a:solidFill>
                  <a:srgbClr val="444444"/>
                </a:solidFill>
                <a:latin typeface="Roboto"/>
                <a:ea typeface="Roboto"/>
                <a:cs typeface="Roboto"/>
                <a:sym typeface="Roboto"/>
              </a:rPr>
              <a:t> </a:t>
            </a:r>
            <a:r>
              <a:rPr lang="en-US" sz="2500">
                <a:solidFill>
                  <a:srgbClr val="444444"/>
                </a:solidFill>
                <a:latin typeface="Roboto"/>
                <a:ea typeface="Roboto"/>
                <a:cs typeface="Roboto"/>
                <a:sym typeface="Roboto"/>
              </a:rPr>
              <a:t> </a:t>
            </a:r>
            <a:endParaRPr sz="2500">
              <a:solidFill>
                <a:srgbClr val="444444"/>
              </a:solidFill>
              <a:latin typeface="Roboto"/>
              <a:ea typeface="Roboto"/>
              <a:cs typeface="Roboto"/>
              <a:sym typeface="Roboto"/>
            </a:endParaRPr>
          </a:p>
        </p:txBody>
      </p:sp>
      <p:pic>
        <p:nvPicPr>
          <p:cNvPr id="963" name="Google Shape;963;p112">
            <a:hlinkClick r:id="rId4"/>
          </p:cNvPr>
          <p:cNvPicPr preferRelativeResize="0"/>
          <p:nvPr/>
        </p:nvPicPr>
        <p:blipFill>
          <a:blip r:embed="rId5">
            <a:alphaModFix/>
          </a:blip>
          <a:stretch>
            <a:fillRect/>
          </a:stretch>
        </p:blipFill>
        <p:spPr>
          <a:xfrm>
            <a:off x="6033875" y="499863"/>
            <a:ext cx="5375174" cy="55578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3"/>
          <p:cNvSpPr txBox="1"/>
          <p:nvPr>
            <p:ph idx="1" type="body"/>
          </p:nvPr>
        </p:nvSpPr>
        <p:spPr>
          <a:xfrm>
            <a:off x="2662238" y="1427634"/>
            <a:ext cx="3433800" cy="744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3100">
                <a:latin typeface="Roboto"/>
                <a:ea typeface="Roboto"/>
                <a:cs typeface="Roboto"/>
                <a:sym typeface="Roboto"/>
              </a:rPr>
              <a:t>HR requirements</a:t>
            </a:r>
            <a:endParaRPr b="1" sz="3100">
              <a:latin typeface="Roboto"/>
              <a:ea typeface="Roboto"/>
              <a:cs typeface="Roboto"/>
              <a:sym typeface="Roboto"/>
            </a:endParaRPr>
          </a:p>
        </p:txBody>
      </p:sp>
      <p:sp>
        <p:nvSpPr>
          <p:cNvPr id="970" name="Google Shape;970;p113"/>
          <p:cNvSpPr txBox="1"/>
          <p:nvPr>
            <p:ph idx="2" type="body"/>
          </p:nvPr>
        </p:nvSpPr>
        <p:spPr>
          <a:xfrm>
            <a:off x="2662224" y="2664451"/>
            <a:ext cx="7364700" cy="35517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Font typeface="Roboto"/>
              <a:buChar char="●"/>
            </a:pPr>
            <a:r>
              <a:rPr lang="en-US" sz="2500">
                <a:latin typeface="Roboto"/>
                <a:ea typeface="Roboto"/>
                <a:cs typeface="Roboto"/>
                <a:sym typeface="Roboto"/>
              </a:rPr>
              <a:t>Please save either your Passport or national ID.</a:t>
            </a:r>
            <a:endParaRPr sz="2500">
              <a:latin typeface="Roboto"/>
              <a:ea typeface="Roboto"/>
              <a:cs typeface="Roboto"/>
              <a:sym typeface="Roboto"/>
            </a:endParaRPr>
          </a:p>
          <a:p>
            <a:pPr indent="-387350" lvl="0" marL="457200" rtl="0" algn="l">
              <a:spcBef>
                <a:spcPts val="1000"/>
              </a:spcBef>
              <a:spcAft>
                <a:spcPts val="0"/>
              </a:spcAft>
              <a:buSzPts val="2500"/>
              <a:buFont typeface="Roboto"/>
              <a:buChar char="●"/>
            </a:pPr>
            <a:r>
              <a:rPr lang="en-US" sz="2500">
                <a:latin typeface="Roboto"/>
                <a:ea typeface="Roboto"/>
                <a:cs typeface="Roboto"/>
                <a:sym typeface="Roboto"/>
              </a:rPr>
              <a:t>I will be </a:t>
            </a:r>
            <a:r>
              <a:rPr lang="en-US" sz="2500">
                <a:latin typeface="Roboto"/>
                <a:ea typeface="Roboto"/>
                <a:cs typeface="Roboto"/>
                <a:sym typeface="Roboto"/>
              </a:rPr>
              <a:t> - </a:t>
            </a:r>
            <a:r>
              <a:rPr lang="en-US" sz="2500">
                <a:latin typeface="Roboto"/>
                <a:ea typeface="Roboto"/>
                <a:cs typeface="Roboto"/>
                <a:sym typeface="Roboto"/>
              </a:rPr>
              <a:t>Identification</a:t>
            </a:r>
            <a:r>
              <a:rPr lang="en-US" sz="2500">
                <a:latin typeface="Roboto"/>
                <a:ea typeface="Roboto"/>
                <a:cs typeface="Roboto"/>
                <a:sym typeface="Roboto"/>
              </a:rPr>
              <a:t>" folder</a:t>
            </a:r>
            <a:r>
              <a:rPr lang="en-US" sz="2500">
                <a:latin typeface="Roboto"/>
                <a:ea typeface="Roboto"/>
                <a:cs typeface="Roboto"/>
                <a:sym typeface="Roboto"/>
              </a:rPr>
              <a:t>  created,</a:t>
            </a:r>
            <a:r>
              <a:rPr lang="en-US" sz="2500">
                <a:latin typeface="Roboto"/>
                <a:ea typeface="Roboto"/>
                <a:cs typeface="Roboto"/>
                <a:sym typeface="Roboto"/>
              </a:rPr>
              <a:t> </a:t>
            </a:r>
            <a:r>
              <a:rPr lang="en-US" sz="2500">
                <a:latin typeface="Roboto"/>
                <a:ea typeface="Roboto"/>
                <a:cs typeface="Roboto"/>
                <a:sym typeface="Roboto"/>
              </a:rPr>
              <a:t>one folder for each intern,individual folders will be shared through the intern your personal emails.</a:t>
            </a:r>
            <a:endParaRPr sz="2500">
              <a:latin typeface="Roboto"/>
              <a:ea typeface="Roboto"/>
              <a:cs typeface="Roboto"/>
              <a:sym typeface="Roboto"/>
            </a:endParaRPr>
          </a:p>
          <a:p>
            <a:pPr indent="-387350" lvl="0" marL="457200" rtl="0" algn="l">
              <a:spcBef>
                <a:spcPts val="1000"/>
              </a:spcBef>
              <a:spcAft>
                <a:spcPts val="0"/>
              </a:spcAft>
              <a:buSzPts val="2500"/>
              <a:buFont typeface="Roboto"/>
              <a:buChar char="●"/>
            </a:pPr>
            <a:r>
              <a:rPr lang="en-US" sz="2500">
                <a:latin typeface="Roboto"/>
                <a:ea typeface="Roboto"/>
                <a:cs typeface="Roboto"/>
                <a:sym typeface="Roboto"/>
              </a:rPr>
              <a:t>For the Contracts &amp; Admin meeting on Tuesday please have your bank details ready to share</a:t>
            </a:r>
            <a:endParaRPr sz="2500">
              <a:latin typeface="Roboto"/>
              <a:ea typeface="Roboto"/>
              <a:cs typeface="Roboto"/>
              <a:sym typeface="Roboto"/>
            </a:endParaRPr>
          </a:p>
          <a:p>
            <a:pPr indent="0" lvl="0" marL="0" rtl="0" algn="l">
              <a:spcBef>
                <a:spcPts val="1000"/>
              </a:spcBef>
              <a:spcAft>
                <a:spcPts val="0"/>
              </a:spcAft>
              <a:buNone/>
            </a:pPr>
            <a:r>
              <a:t/>
            </a:r>
            <a:endParaRPr sz="2500">
              <a:latin typeface="Roboto"/>
              <a:ea typeface="Roboto"/>
              <a:cs typeface="Roboto"/>
              <a:sym typeface="Roboto"/>
            </a:endParaRPr>
          </a:p>
          <a:p>
            <a:pPr indent="0" lvl="0" marL="0" rtl="0" algn="l">
              <a:spcBef>
                <a:spcPts val="1000"/>
              </a:spcBef>
              <a:spcAft>
                <a:spcPts val="0"/>
              </a:spcAft>
              <a:buNone/>
            </a:pPr>
            <a:r>
              <a:t/>
            </a:r>
            <a:endParaRPr sz="2500">
              <a:latin typeface="Roboto"/>
              <a:ea typeface="Roboto"/>
              <a:cs typeface="Roboto"/>
              <a:sym typeface="Roboto"/>
            </a:endParaRPr>
          </a:p>
          <a:p>
            <a:pPr indent="0" lvl="0" marL="0" rtl="0" algn="l">
              <a:spcBef>
                <a:spcPts val="1000"/>
              </a:spcBef>
              <a:spcAft>
                <a:spcPts val="1000"/>
              </a:spcAft>
              <a:buNone/>
            </a:pPr>
            <a:r>
              <a:t/>
            </a:r>
            <a:endParaRPr sz="2500">
              <a:latin typeface="Roboto"/>
              <a:ea typeface="Roboto"/>
              <a:cs typeface="Roboto"/>
              <a:sym typeface="Roboto"/>
            </a:endParaRPr>
          </a:p>
        </p:txBody>
      </p:sp>
      <p:sp>
        <p:nvSpPr>
          <p:cNvPr id="971" name="Google Shape;971;p11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18" name="Shape 718"/>
        <p:cNvGrpSpPr/>
        <p:nvPr/>
      </p:nvGrpSpPr>
      <p:grpSpPr>
        <a:xfrm>
          <a:off x="0" y="0"/>
          <a:ext cx="0" cy="0"/>
          <a:chOff x="0" y="0"/>
          <a:chExt cx="0" cy="0"/>
        </a:xfrm>
      </p:grpSpPr>
      <p:sp>
        <p:nvSpPr>
          <p:cNvPr id="719" name="Google Shape;719;p8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0" name="Google Shape;720;p87"/>
          <p:cNvSpPr txBox="1"/>
          <p:nvPr>
            <p:ph idx="4294967295" type="body"/>
          </p:nvPr>
        </p:nvSpPr>
        <p:spPr>
          <a:xfrm>
            <a:off x="347750" y="210550"/>
            <a:ext cx="11669100" cy="7440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2500">
                <a:solidFill>
                  <a:schemeClr val="lt1"/>
                </a:solidFill>
                <a:latin typeface="Roboto"/>
                <a:ea typeface="Roboto"/>
                <a:cs typeface="Roboto"/>
                <a:sym typeface="Roboto"/>
              </a:rPr>
              <a:t>Congratulations on being selected as HOT’s 2021 interns!</a:t>
            </a:r>
            <a:endParaRPr b="1" sz="2500">
              <a:solidFill>
                <a:schemeClr val="lt1"/>
              </a:solidFill>
              <a:latin typeface="Roboto"/>
              <a:ea typeface="Roboto"/>
              <a:cs typeface="Roboto"/>
              <a:sym typeface="Roboto"/>
            </a:endParaRPr>
          </a:p>
          <a:p>
            <a:pPr indent="0" lvl="0" marL="0" marR="0" rtl="0" algn="l">
              <a:lnSpc>
                <a:spcPct val="90000"/>
              </a:lnSpc>
              <a:spcBef>
                <a:spcPts val="1000"/>
              </a:spcBef>
              <a:spcAft>
                <a:spcPts val="0"/>
              </a:spcAft>
              <a:buNone/>
            </a:pPr>
            <a:r>
              <a:rPr lang="en-US" sz="1900">
                <a:solidFill>
                  <a:schemeClr val="lt1"/>
                </a:solidFill>
                <a:latin typeface="Roboto"/>
                <a:ea typeface="Roboto"/>
                <a:cs typeface="Roboto"/>
                <a:sym typeface="Roboto"/>
              </a:rPr>
              <a:t>20 interns in 15 countries</a:t>
            </a:r>
            <a:endParaRPr sz="1900">
              <a:solidFill>
                <a:schemeClr val="lt1"/>
              </a:solidFill>
              <a:latin typeface="Roboto"/>
              <a:ea typeface="Roboto"/>
              <a:cs typeface="Roboto"/>
              <a:sym typeface="Roboto"/>
            </a:endParaRPr>
          </a:p>
        </p:txBody>
      </p:sp>
      <p:pic>
        <p:nvPicPr>
          <p:cNvPr id="721" name="Google Shape;721;p87"/>
          <p:cNvPicPr preferRelativeResize="0"/>
          <p:nvPr/>
        </p:nvPicPr>
        <p:blipFill rotWithShape="1">
          <a:blip r:embed="rId3">
            <a:alphaModFix/>
          </a:blip>
          <a:srcRect b="0" l="0" r="0" t="7646"/>
          <a:stretch/>
        </p:blipFill>
        <p:spPr>
          <a:xfrm>
            <a:off x="1863825" y="1249575"/>
            <a:ext cx="8464348" cy="5526824"/>
          </a:xfrm>
          <a:prstGeom prst="rect">
            <a:avLst/>
          </a:prstGeom>
          <a:noFill/>
          <a:ln>
            <a:noFill/>
          </a:ln>
          <a:effectLst>
            <a:outerShdw blurRad="57150" rotWithShape="0" algn="bl" dir="5400000" dist="19050">
              <a:srgbClr val="000000">
                <a:alpha val="50000"/>
              </a:srgbClr>
            </a:outerShdw>
          </a:effectLst>
        </p:spPr>
      </p:pic>
      <p:sp>
        <p:nvSpPr>
          <p:cNvPr id="722" name="Google Shape;722;p87"/>
          <p:cNvSpPr/>
          <p:nvPr/>
        </p:nvSpPr>
        <p:spPr>
          <a:xfrm>
            <a:off x="9716175" y="954550"/>
            <a:ext cx="1337400" cy="1271100"/>
          </a:xfrm>
          <a:prstGeom prst="star5">
            <a:avLst>
              <a:gd fmla="val 19098" name="adj"/>
              <a:gd fmla="val 105146" name="hf"/>
              <a:gd fmla="val 110557" name="vf"/>
            </a:avLst>
          </a:prstGeom>
          <a:solidFill>
            <a:srgbClr val="F1C23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8"/>
          <p:cNvSpPr txBox="1"/>
          <p:nvPr>
            <p:ph type="title"/>
          </p:nvPr>
        </p:nvSpPr>
        <p:spPr>
          <a:xfrm>
            <a:off x="3476175" y="3038550"/>
            <a:ext cx="3045900" cy="78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4000">
                <a:solidFill>
                  <a:schemeClr val="lt1"/>
                </a:solidFill>
                <a:latin typeface="Roboto"/>
                <a:ea typeface="Roboto"/>
                <a:cs typeface="Roboto"/>
                <a:sym typeface="Roboto"/>
              </a:rPr>
              <a:t>About HOT</a:t>
            </a:r>
            <a:endParaRPr sz="40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9"/>
          <p:cNvPicPr preferRelativeResize="0"/>
          <p:nvPr/>
        </p:nvPicPr>
        <p:blipFill rotWithShape="1">
          <a:blip r:embed="rId3">
            <a:alphaModFix/>
          </a:blip>
          <a:srcRect b="0" l="0" r="0" t="0"/>
          <a:stretch/>
        </p:blipFill>
        <p:spPr>
          <a:xfrm>
            <a:off x="-12472" y="0"/>
            <a:ext cx="12204474" cy="6858000"/>
          </a:xfrm>
          <a:prstGeom prst="rect">
            <a:avLst/>
          </a:prstGeom>
          <a:noFill/>
          <a:ln>
            <a:noFill/>
          </a:ln>
        </p:spPr>
      </p:pic>
      <p:sp>
        <p:nvSpPr>
          <p:cNvPr id="735" name="Google Shape;735;p89"/>
          <p:cNvSpPr/>
          <p:nvPr/>
        </p:nvSpPr>
        <p:spPr>
          <a:xfrm>
            <a:off x="3585967" y="1226333"/>
            <a:ext cx="4732800" cy="4593900"/>
          </a:xfrm>
          <a:prstGeom prst="rect">
            <a:avLst/>
          </a:prstGeom>
          <a:noFill/>
          <a:ln cap="flat" cmpd="sng" w="174625">
            <a:solidFill>
              <a:srgbClr val="FFFFFF"/>
            </a:solidFill>
            <a:prstDash val="solid"/>
            <a:miter lim="800000"/>
            <a:headEnd len="sm" w="sm" type="none"/>
            <a:tailEnd len="sm" w="sm" type="none"/>
          </a:ln>
          <a:effectLst>
            <a:outerShdw blurRad="71438" rotWithShape="0" algn="bl" dist="9525">
              <a:srgbClr val="000000">
                <a:alpha val="75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3200">
                <a:solidFill>
                  <a:srgbClr val="FFFFFF"/>
                </a:solidFill>
                <a:latin typeface="Roboto"/>
                <a:ea typeface="Roboto"/>
                <a:cs typeface="Roboto"/>
                <a:sym typeface="Roboto"/>
              </a:rPr>
              <a:t>HOT is an NGO which supports communities and OpenStreetMap contributors, mapping areas vulnerable to disaster and affected by poverty</a:t>
            </a:r>
            <a:endParaRPr sz="1100">
              <a:solidFill>
                <a:schemeClr val="lt1"/>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0"/>
          <p:cNvSpPr txBox="1"/>
          <p:nvPr>
            <p:ph type="title"/>
          </p:nvPr>
        </p:nvSpPr>
        <p:spPr>
          <a:xfrm>
            <a:off x="310902" y="1071200"/>
            <a:ext cx="9526800" cy="657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4000">
                <a:latin typeface="Roboto"/>
                <a:ea typeface="Roboto"/>
                <a:cs typeface="Roboto"/>
                <a:sym typeface="Roboto"/>
              </a:rPr>
              <a:t>We’re working towards a world where...</a:t>
            </a:r>
            <a:endParaRPr b="1" sz="4000">
              <a:latin typeface="Roboto"/>
              <a:ea typeface="Roboto"/>
              <a:cs typeface="Roboto"/>
              <a:sym typeface="Roboto"/>
            </a:endParaRPr>
          </a:p>
        </p:txBody>
      </p:sp>
      <p:sp>
        <p:nvSpPr>
          <p:cNvPr id="742" name="Google Shape;742;p90"/>
          <p:cNvSpPr txBox="1"/>
          <p:nvPr>
            <p:ph idx="1" type="body"/>
          </p:nvPr>
        </p:nvSpPr>
        <p:spPr>
          <a:xfrm>
            <a:off x="310900" y="1946833"/>
            <a:ext cx="9051900" cy="4380000"/>
          </a:xfrm>
          <a:prstGeom prst="rect">
            <a:avLst/>
          </a:prstGeom>
        </p:spPr>
        <p:txBody>
          <a:bodyPr anchorCtr="0" anchor="t" bIns="45700" lIns="91425" spcFirstLastPara="1" rIns="91425" wrap="square" tIns="45700">
            <a:noAutofit/>
          </a:bodyPr>
          <a:lstStyle/>
          <a:p>
            <a:pPr indent="-488950" lvl="0" marL="609600" rtl="0" algn="l">
              <a:lnSpc>
                <a:spcPct val="150000"/>
              </a:lnSpc>
              <a:spcBef>
                <a:spcPts val="1000"/>
              </a:spcBef>
              <a:spcAft>
                <a:spcPts val="0"/>
              </a:spcAft>
              <a:buClr>
                <a:srgbClr val="FFFFFF"/>
              </a:buClr>
              <a:buSzPts val="2900"/>
              <a:buFont typeface="Barlow Condensed"/>
              <a:buChar char="•"/>
            </a:pPr>
            <a:r>
              <a:rPr lang="en-US" sz="2900">
                <a:solidFill>
                  <a:srgbClr val="000000"/>
                </a:solidFill>
                <a:latin typeface="Roboto"/>
                <a:ea typeface="Roboto"/>
                <a:cs typeface="Roboto"/>
                <a:sym typeface="Roboto"/>
              </a:rPr>
              <a:t>Everyone is</a:t>
            </a:r>
            <a:r>
              <a:rPr lang="en-US" sz="2900">
                <a:solidFill>
                  <a:srgbClr val="FFFFFF"/>
                </a:solidFill>
                <a:latin typeface="Roboto"/>
                <a:ea typeface="Roboto"/>
                <a:cs typeface="Roboto"/>
                <a:sym typeface="Roboto"/>
              </a:rPr>
              <a:t> </a:t>
            </a:r>
            <a:r>
              <a:rPr b="1" lang="en-US" sz="2900">
                <a:solidFill>
                  <a:srgbClr val="FFFFFF"/>
                </a:solidFill>
                <a:highlight>
                  <a:schemeClr val="lt1"/>
                </a:highlight>
                <a:latin typeface="Roboto"/>
                <a:ea typeface="Roboto"/>
                <a:cs typeface="Roboto"/>
                <a:sym typeface="Roboto"/>
              </a:rPr>
              <a:t>counted</a:t>
            </a:r>
            <a:endParaRPr b="1" sz="2900">
              <a:solidFill>
                <a:srgbClr val="FFFFFF"/>
              </a:solidFill>
              <a:highlight>
                <a:schemeClr val="lt1"/>
              </a:highlight>
              <a:latin typeface="Roboto"/>
              <a:ea typeface="Roboto"/>
              <a:cs typeface="Roboto"/>
              <a:sym typeface="Roboto"/>
            </a:endParaRPr>
          </a:p>
          <a:p>
            <a:pPr indent="-488950" lvl="0" marL="609600" rtl="0" algn="l">
              <a:lnSpc>
                <a:spcPct val="150000"/>
              </a:lnSpc>
              <a:spcBef>
                <a:spcPts val="0"/>
              </a:spcBef>
              <a:spcAft>
                <a:spcPts val="0"/>
              </a:spcAft>
              <a:buClr>
                <a:srgbClr val="FFFFFF"/>
              </a:buClr>
              <a:buSzPts val="2900"/>
              <a:buFont typeface="Barlow Condensed"/>
              <a:buChar char="•"/>
            </a:pPr>
            <a:r>
              <a:rPr lang="en-US" sz="2900">
                <a:solidFill>
                  <a:srgbClr val="000000"/>
                </a:solidFill>
                <a:latin typeface="Roboto"/>
                <a:ea typeface="Roboto"/>
                <a:cs typeface="Roboto"/>
                <a:sym typeface="Roboto"/>
              </a:rPr>
              <a:t>Map data is accessible and</a:t>
            </a:r>
            <a:r>
              <a:rPr lang="en-US" sz="2900">
                <a:solidFill>
                  <a:srgbClr val="FFFFFF"/>
                </a:solidFill>
                <a:latin typeface="Roboto"/>
                <a:ea typeface="Roboto"/>
                <a:cs typeface="Roboto"/>
                <a:sym typeface="Roboto"/>
              </a:rPr>
              <a:t> </a:t>
            </a:r>
            <a:r>
              <a:rPr b="1" lang="en-US" sz="2900">
                <a:solidFill>
                  <a:srgbClr val="FFFFFF"/>
                </a:solidFill>
                <a:highlight>
                  <a:schemeClr val="lt1"/>
                </a:highlight>
                <a:latin typeface="Roboto"/>
                <a:ea typeface="Roboto"/>
                <a:cs typeface="Roboto"/>
                <a:sym typeface="Roboto"/>
              </a:rPr>
              <a:t>used in decisions </a:t>
            </a:r>
            <a:r>
              <a:rPr lang="en-US" sz="2900">
                <a:solidFill>
                  <a:srgbClr val="000000"/>
                </a:solidFill>
                <a:latin typeface="Roboto"/>
                <a:ea typeface="Roboto"/>
                <a:cs typeface="Roboto"/>
                <a:sym typeface="Roboto"/>
              </a:rPr>
              <a:t>that save and improve lives</a:t>
            </a:r>
            <a:endParaRPr sz="2900">
              <a:solidFill>
                <a:srgbClr val="000000"/>
              </a:solidFill>
              <a:latin typeface="Roboto"/>
              <a:ea typeface="Roboto"/>
              <a:cs typeface="Roboto"/>
              <a:sym typeface="Roboto"/>
            </a:endParaRPr>
          </a:p>
          <a:p>
            <a:pPr indent="-488950" lvl="0" marL="609600" rtl="0" algn="l">
              <a:lnSpc>
                <a:spcPct val="150000"/>
              </a:lnSpc>
              <a:spcBef>
                <a:spcPts val="0"/>
              </a:spcBef>
              <a:spcAft>
                <a:spcPts val="0"/>
              </a:spcAft>
              <a:buClr>
                <a:srgbClr val="FFFFFF"/>
              </a:buClr>
              <a:buSzPts val="2900"/>
              <a:buFont typeface="Barlow Condensed"/>
              <a:buChar char="•"/>
            </a:pPr>
            <a:r>
              <a:rPr lang="en-US" sz="2900">
                <a:solidFill>
                  <a:srgbClr val="000000"/>
                </a:solidFill>
                <a:latin typeface="Roboto"/>
                <a:ea typeface="Roboto"/>
                <a:cs typeface="Roboto"/>
                <a:sym typeface="Roboto"/>
              </a:rPr>
              <a:t>Everyone can</a:t>
            </a:r>
            <a:r>
              <a:rPr lang="en-US" sz="2900">
                <a:solidFill>
                  <a:srgbClr val="FFFFFF"/>
                </a:solidFill>
                <a:latin typeface="Roboto"/>
                <a:ea typeface="Roboto"/>
                <a:cs typeface="Roboto"/>
                <a:sym typeface="Roboto"/>
              </a:rPr>
              <a:t> </a:t>
            </a:r>
            <a:r>
              <a:rPr b="1" lang="en-US" sz="2900">
                <a:solidFill>
                  <a:srgbClr val="FFFFFF"/>
                </a:solidFill>
                <a:highlight>
                  <a:schemeClr val="lt1"/>
                </a:highlight>
                <a:latin typeface="Roboto"/>
                <a:ea typeface="Roboto"/>
                <a:cs typeface="Roboto"/>
                <a:sym typeface="Roboto"/>
              </a:rPr>
              <a:t>engage and contribute</a:t>
            </a:r>
            <a:r>
              <a:rPr lang="en-US" sz="2900">
                <a:solidFill>
                  <a:srgbClr val="FFFFFF"/>
                </a:solidFill>
                <a:latin typeface="Roboto"/>
                <a:ea typeface="Roboto"/>
                <a:cs typeface="Roboto"/>
                <a:sym typeface="Roboto"/>
              </a:rPr>
              <a:t> </a:t>
            </a:r>
            <a:r>
              <a:rPr lang="en-US" sz="2900">
                <a:solidFill>
                  <a:srgbClr val="000000"/>
                </a:solidFill>
                <a:latin typeface="Roboto"/>
                <a:ea typeface="Roboto"/>
                <a:cs typeface="Roboto"/>
                <a:sym typeface="Roboto"/>
              </a:rPr>
              <a:t>to the map</a:t>
            </a:r>
            <a:endParaRPr>
              <a:latin typeface="Roboto"/>
              <a:ea typeface="Roboto"/>
              <a:cs typeface="Roboto"/>
              <a:sym typeface="Roboto"/>
            </a:endParaRPr>
          </a:p>
        </p:txBody>
      </p:sp>
      <p:sp>
        <p:nvSpPr>
          <p:cNvPr id="743" name="Google Shape;743;p90"/>
          <p:cNvSpPr txBox="1"/>
          <p:nvPr/>
        </p:nvSpPr>
        <p:spPr>
          <a:xfrm>
            <a:off x="-588233" y="4681967"/>
            <a:ext cx="10244100" cy="3999900"/>
          </a:xfrm>
          <a:prstGeom prst="rect">
            <a:avLst/>
          </a:prstGeom>
          <a:noFill/>
          <a:ln>
            <a:noFill/>
          </a:ln>
        </p:spPr>
        <p:txBody>
          <a:bodyPr anchorCtr="0" anchor="t" bIns="121900" lIns="121900" spcFirstLastPara="1" rIns="121900" wrap="square" tIns="121900">
            <a:noAutofit/>
          </a:bodyPr>
          <a:lstStyle/>
          <a:p>
            <a:pPr indent="0" lvl="0" marL="0" rtl="0" algn="ctr">
              <a:lnSpc>
                <a:spcPct val="150000"/>
              </a:lnSpc>
              <a:spcBef>
                <a:spcPts val="1100"/>
              </a:spcBef>
              <a:spcAft>
                <a:spcPts val="0"/>
              </a:spcAft>
              <a:buNone/>
            </a:pPr>
            <a:r>
              <a:t/>
            </a:r>
            <a:endParaRPr b="1" sz="4000">
              <a:solidFill>
                <a:srgbClr val="FFFFFF"/>
              </a:solidFill>
              <a:highlight>
                <a:schemeClr val="lt1"/>
              </a:highlight>
              <a:latin typeface="Barlow Condensed"/>
              <a:ea typeface="Barlow Condensed"/>
              <a:cs typeface="Barlow Condensed"/>
              <a:sym typeface="Barlow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1"/>
          <p:cNvSpPr txBox="1"/>
          <p:nvPr>
            <p:ph idx="1" type="body"/>
          </p:nvPr>
        </p:nvSpPr>
        <p:spPr>
          <a:xfrm>
            <a:off x="122676" y="1038243"/>
            <a:ext cx="2247900" cy="387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FFFFF"/>
              </a:buClr>
              <a:buSzPts val="2400"/>
              <a:buNone/>
            </a:pPr>
            <a:r>
              <a:rPr lang="en-US" sz="2300">
                <a:latin typeface="Roboto"/>
                <a:ea typeface="Roboto"/>
                <a:cs typeface="Roboto"/>
                <a:sym typeface="Roboto"/>
              </a:rPr>
              <a:t>OpenStreetMap</a:t>
            </a:r>
            <a:endParaRPr sz="2300">
              <a:latin typeface="Roboto"/>
              <a:ea typeface="Roboto"/>
              <a:cs typeface="Roboto"/>
              <a:sym typeface="Roboto"/>
            </a:endParaRPr>
          </a:p>
        </p:txBody>
      </p:sp>
      <p:sp>
        <p:nvSpPr>
          <p:cNvPr id="749" name="Google Shape;749;p91"/>
          <p:cNvSpPr txBox="1"/>
          <p:nvPr>
            <p:ph idx="3" type="body"/>
          </p:nvPr>
        </p:nvSpPr>
        <p:spPr>
          <a:xfrm>
            <a:off x="117334" y="1551300"/>
            <a:ext cx="2084700" cy="2016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0000"/>
              </a:buClr>
              <a:buSzPts val="1500"/>
              <a:buFont typeface="Arial"/>
              <a:buNone/>
            </a:pPr>
            <a:r>
              <a:rPr lang="en-US" sz="1900">
                <a:latin typeface="Roboto"/>
                <a:ea typeface="Roboto"/>
                <a:cs typeface="Roboto"/>
                <a:sym typeface="Roboto"/>
              </a:rPr>
              <a:t>is a collaborative project to create a free editable map &amp; source of geospatial data. </a:t>
            </a:r>
            <a:endParaRPr sz="1900">
              <a:latin typeface="Roboto"/>
              <a:ea typeface="Roboto"/>
              <a:cs typeface="Roboto"/>
              <a:sym typeface="Roboto"/>
            </a:endParaRPr>
          </a:p>
        </p:txBody>
      </p:sp>
      <p:sp>
        <p:nvSpPr>
          <p:cNvPr id="750" name="Google Shape;750;p91"/>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51" name="Google Shape;751;p91"/>
          <p:cNvPicPr preferRelativeResize="0"/>
          <p:nvPr/>
        </p:nvPicPr>
        <p:blipFill>
          <a:blip r:embed="rId3">
            <a:alphaModFix/>
          </a:blip>
          <a:stretch>
            <a:fillRect/>
          </a:stretch>
        </p:blipFill>
        <p:spPr>
          <a:xfrm>
            <a:off x="2454433" y="-74860"/>
            <a:ext cx="12379166" cy="6986334"/>
          </a:xfrm>
          <a:prstGeom prst="rect">
            <a:avLst/>
          </a:prstGeom>
          <a:noFill/>
          <a:ln>
            <a:noFill/>
          </a:ln>
          <a:effectLst>
            <a:outerShdw blurRad="57150" rotWithShape="0" algn="bl" dir="5400000" dist="19050">
              <a:srgbClr val="000000">
                <a:alpha val="50000"/>
              </a:srgbClr>
            </a:outerShdw>
          </a:effectLst>
        </p:spPr>
      </p:pic>
      <p:pic>
        <p:nvPicPr>
          <p:cNvPr id="752" name="Google Shape;752;p91"/>
          <p:cNvPicPr preferRelativeResize="0"/>
          <p:nvPr/>
        </p:nvPicPr>
        <p:blipFill rotWithShape="1">
          <a:blip r:embed="rId4">
            <a:alphaModFix/>
          </a:blip>
          <a:srcRect b="0" l="12502" r="12495" t="0"/>
          <a:stretch/>
        </p:blipFill>
        <p:spPr>
          <a:xfrm>
            <a:off x="2660117" y="4658517"/>
            <a:ext cx="2088900" cy="2088900"/>
          </a:xfrm>
          <a:prstGeom prst="ellipse">
            <a:avLst/>
          </a:prstGeom>
          <a:noFill/>
          <a:ln cap="flat" cmpd="sng" w="38100">
            <a:solidFill>
              <a:schemeClr val="lt1"/>
            </a:solidFill>
            <a:prstDash val="solid"/>
            <a:round/>
            <a:headEnd len="sm" w="sm" type="none"/>
            <a:tailEnd len="sm" w="sm" type="none"/>
          </a:ln>
        </p:spPr>
      </p:pic>
      <p:pic>
        <p:nvPicPr>
          <p:cNvPr id="753" name="Google Shape;753;p91"/>
          <p:cNvPicPr preferRelativeResize="0"/>
          <p:nvPr/>
        </p:nvPicPr>
        <p:blipFill rotWithShape="1">
          <a:blip r:embed="rId5">
            <a:alphaModFix/>
          </a:blip>
          <a:srcRect b="0" l="16666" r="16666" t="0"/>
          <a:stretch/>
        </p:blipFill>
        <p:spPr>
          <a:xfrm>
            <a:off x="6389183" y="4658517"/>
            <a:ext cx="2088900" cy="2088900"/>
          </a:xfrm>
          <a:prstGeom prst="ellipse">
            <a:avLst/>
          </a:prstGeom>
          <a:noFill/>
          <a:ln cap="flat" cmpd="sng" w="38100">
            <a:solidFill>
              <a:schemeClr val="lt1"/>
            </a:solidFill>
            <a:prstDash val="solid"/>
            <a:round/>
            <a:headEnd len="sm" w="sm" type="none"/>
            <a:tailEnd len="sm" w="sm" type="none"/>
          </a:ln>
        </p:spPr>
      </p:pic>
      <p:sp>
        <p:nvSpPr>
          <p:cNvPr id="754" name="Google Shape;754;p91"/>
          <p:cNvSpPr txBox="1"/>
          <p:nvPr/>
        </p:nvSpPr>
        <p:spPr>
          <a:xfrm>
            <a:off x="2719333" y="6386267"/>
            <a:ext cx="1970400" cy="413700"/>
          </a:xfrm>
          <a:prstGeom prst="rect">
            <a:avLst/>
          </a:prstGeom>
          <a:solidFill>
            <a:srgbClr val="D73F3E"/>
          </a:solidFill>
          <a:ln>
            <a:noFill/>
          </a:ln>
        </p:spPr>
        <p:txBody>
          <a:bodyPr anchorCtr="0" anchor="ctr" bIns="60925" lIns="121900" spcFirstLastPara="1" rIns="121900" wrap="square" tIns="60925">
            <a:noAutofit/>
          </a:bodyPr>
          <a:lstStyle/>
          <a:p>
            <a:pPr indent="0" lvl="0" marL="0" marR="0" rtl="0" algn="ctr">
              <a:lnSpc>
                <a:spcPct val="90000"/>
              </a:lnSpc>
              <a:spcBef>
                <a:spcPts val="0"/>
              </a:spcBef>
              <a:spcAft>
                <a:spcPts val="0"/>
              </a:spcAft>
              <a:buClr>
                <a:srgbClr val="000000"/>
              </a:buClr>
              <a:buSzPts val="4800"/>
              <a:buFont typeface="Arial"/>
              <a:buNone/>
            </a:pPr>
            <a:r>
              <a:rPr b="1" lang="en-US" sz="1600">
                <a:solidFill>
                  <a:srgbClr val="FFFFFF"/>
                </a:solidFill>
                <a:latin typeface="Roboto"/>
                <a:ea typeface="Roboto"/>
                <a:cs typeface="Roboto"/>
                <a:sym typeface="Roboto"/>
              </a:rPr>
              <a:t>CLIMATE CHANGE</a:t>
            </a:r>
            <a:endParaRPr b="1" i="0" sz="1600" u="none" cap="none" strike="noStrike">
              <a:solidFill>
                <a:srgbClr val="FFFFFF"/>
              </a:solidFill>
              <a:latin typeface="Roboto"/>
              <a:ea typeface="Roboto"/>
              <a:cs typeface="Roboto"/>
              <a:sym typeface="Roboto"/>
            </a:endParaRPr>
          </a:p>
        </p:txBody>
      </p:sp>
      <p:sp>
        <p:nvSpPr>
          <p:cNvPr id="755" name="Google Shape;755;p91"/>
          <p:cNvSpPr txBox="1"/>
          <p:nvPr/>
        </p:nvSpPr>
        <p:spPr>
          <a:xfrm>
            <a:off x="6427183" y="6386267"/>
            <a:ext cx="1970400" cy="413700"/>
          </a:xfrm>
          <a:prstGeom prst="rect">
            <a:avLst/>
          </a:prstGeom>
          <a:solidFill>
            <a:srgbClr val="D73F3E"/>
          </a:solidFill>
          <a:ln>
            <a:noFill/>
          </a:ln>
        </p:spPr>
        <p:txBody>
          <a:bodyPr anchorCtr="0" anchor="ctr" bIns="60925" lIns="121900" spcFirstLastPara="1" rIns="121900" wrap="square" tIns="60925">
            <a:noAutofit/>
          </a:bodyPr>
          <a:lstStyle/>
          <a:p>
            <a:pPr indent="0" lvl="0" marL="0" marR="0" rtl="0" algn="ctr">
              <a:lnSpc>
                <a:spcPct val="90000"/>
              </a:lnSpc>
              <a:spcBef>
                <a:spcPts val="0"/>
              </a:spcBef>
              <a:spcAft>
                <a:spcPts val="0"/>
              </a:spcAft>
              <a:buClr>
                <a:srgbClr val="000000"/>
              </a:buClr>
              <a:buSzPts val="4800"/>
              <a:buFont typeface="Arial"/>
              <a:buNone/>
            </a:pPr>
            <a:r>
              <a:rPr b="1" lang="en-US" sz="1500">
                <a:solidFill>
                  <a:srgbClr val="FFFFFF"/>
                </a:solidFill>
                <a:latin typeface="Roboto"/>
                <a:ea typeface="Roboto"/>
                <a:cs typeface="Roboto"/>
                <a:sym typeface="Roboto"/>
              </a:rPr>
              <a:t>FLOOD RESILIENCE</a:t>
            </a:r>
            <a:endParaRPr b="1" i="0" sz="1500" u="none" cap="none" strike="noStrike">
              <a:solidFill>
                <a:srgbClr val="FFFFFF"/>
              </a:solidFill>
              <a:latin typeface="Roboto"/>
              <a:ea typeface="Roboto"/>
              <a:cs typeface="Roboto"/>
              <a:sym typeface="Roboto"/>
            </a:endParaRPr>
          </a:p>
        </p:txBody>
      </p:sp>
      <p:pic>
        <p:nvPicPr>
          <p:cNvPr id="756" name="Google Shape;756;p91"/>
          <p:cNvPicPr preferRelativeResize="0"/>
          <p:nvPr/>
        </p:nvPicPr>
        <p:blipFill rotWithShape="1">
          <a:blip r:embed="rId6">
            <a:alphaModFix/>
          </a:blip>
          <a:srcRect b="-364" l="20561" r="6290" t="6923"/>
          <a:stretch/>
        </p:blipFill>
        <p:spPr>
          <a:xfrm>
            <a:off x="9974267" y="4703933"/>
            <a:ext cx="2084700" cy="1998000"/>
          </a:xfrm>
          <a:prstGeom prst="ellipse">
            <a:avLst/>
          </a:prstGeom>
          <a:noFill/>
          <a:ln cap="flat" cmpd="sng" w="38100">
            <a:solidFill>
              <a:schemeClr val="lt1"/>
            </a:solidFill>
            <a:prstDash val="solid"/>
            <a:round/>
            <a:headEnd len="sm" w="sm" type="none"/>
            <a:tailEnd len="sm" w="sm" type="none"/>
          </a:ln>
        </p:spPr>
      </p:pic>
      <p:sp>
        <p:nvSpPr>
          <p:cNvPr id="757" name="Google Shape;757;p91"/>
          <p:cNvSpPr txBox="1"/>
          <p:nvPr/>
        </p:nvSpPr>
        <p:spPr>
          <a:xfrm>
            <a:off x="9915067" y="6358800"/>
            <a:ext cx="2088900" cy="413700"/>
          </a:xfrm>
          <a:prstGeom prst="rect">
            <a:avLst/>
          </a:prstGeom>
          <a:solidFill>
            <a:srgbClr val="D73F3E"/>
          </a:solidFill>
          <a:ln>
            <a:noFill/>
          </a:ln>
        </p:spPr>
        <p:txBody>
          <a:bodyPr anchorCtr="0" anchor="ctr" bIns="60925" lIns="121900" spcFirstLastPara="1" rIns="121900" wrap="square" tIns="60925">
            <a:noAutofit/>
          </a:bodyPr>
          <a:lstStyle/>
          <a:p>
            <a:pPr indent="0" lvl="0" marL="0" marR="0" rtl="0" algn="ctr">
              <a:lnSpc>
                <a:spcPct val="90000"/>
              </a:lnSpc>
              <a:spcBef>
                <a:spcPts val="0"/>
              </a:spcBef>
              <a:spcAft>
                <a:spcPts val="0"/>
              </a:spcAft>
              <a:buClr>
                <a:srgbClr val="000000"/>
              </a:buClr>
              <a:buSzPts val="4800"/>
              <a:buFont typeface="Arial"/>
              <a:buNone/>
            </a:pPr>
            <a:r>
              <a:rPr b="1" lang="en-US" sz="1600">
                <a:solidFill>
                  <a:srgbClr val="FFFFFF"/>
                </a:solidFill>
                <a:latin typeface="Roboto"/>
                <a:ea typeface="Roboto"/>
                <a:cs typeface="Roboto"/>
                <a:sym typeface="Roboto"/>
              </a:rPr>
              <a:t>GENDER EQUALITY</a:t>
            </a:r>
            <a:endParaRPr b="1" i="0" sz="1600" u="none" cap="none" strike="noStrike">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2"/>
          <p:cNvSpPr txBox="1"/>
          <p:nvPr>
            <p:ph idx="1" type="body"/>
          </p:nvPr>
        </p:nvSpPr>
        <p:spPr>
          <a:xfrm>
            <a:off x="360050" y="2967725"/>
            <a:ext cx="11832000" cy="28581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1000"/>
              </a:spcBef>
              <a:spcAft>
                <a:spcPts val="0"/>
              </a:spcAft>
              <a:buNone/>
            </a:pPr>
            <a:r>
              <a:rPr lang="en-US" sz="6000"/>
              <a:t>The Next Five Years:</a:t>
            </a:r>
            <a:endParaRPr sz="4800"/>
          </a:p>
          <a:p>
            <a:pPr indent="0" lvl="0" marL="0" rtl="0" algn="ctr">
              <a:spcBef>
                <a:spcPts val="1000"/>
              </a:spcBef>
              <a:spcAft>
                <a:spcPts val="0"/>
              </a:spcAft>
              <a:buNone/>
            </a:pPr>
            <a:r>
              <a:rPr lang="en-US" sz="4800"/>
              <a:t>map an area home to one billion people living in poverty and at high risk of disaster</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3"/>
          <p:cNvSpPr txBox="1"/>
          <p:nvPr>
            <p:ph idx="1" type="body"/>
          </p:nvPr>
        </p:nvSpPr>
        <p:spPr>
          <a:xfrm>
            <a:off x="573133" y="3016900"/>
            <a:ext cx="10524000" cy="2870100"/>
          </a:xfrm>
          <a:prstGeom prst="rect">
            <a:avLst/>
          </a:prstGeom>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1000"/>
              </a:spcBef>
              <a:spcAft>
                <a:spcPts val="0"/>
              </a:spcAft>
              <a:buNone/>
            </a:pPr>
            <a:r>
              <a:rPr lang="en-US" sz="6000"/>
              <a:t>How:</a:t>
            </a:r>
            <a:endParaRPr sz="6000"/>
          </a:p>
          <a:p>
            <a:pPr indent="0" lvl="0" marL="0" rtl="0" algn="ctr">
              <a:spcBef>
                <a:spcPts val="1000"/>
              </a:spcBef>
              <a:spcAft>
                <a:spcPts val="0"/>
              </a:spcAft>
              <a:buNone/>
            </a:pPr>
            <a:r>
              <a:rPr lang="en-US" sz="4800"/>
              <a:t>By engaging five times more mappers and massively growing </a:t>
            </a:r>
            <a:endParaRPr sz="4800"/>
          </a:p>
          <a:p>
            <a:pPr indent="0" lvl="0" marL="0" rtl="0" algn="ctr">
              <a:spcBef>
                <a:spcPts val="1000"/>
              </a:spcBef>
              <a:spcAft>
                <a:spcPts val="0"/>
              </a:spcAft>
              <a:buNone/>
            </a:pPr>
            <a:r>
              <a:rPr lang="en-US" sz="4800"/>
              <a:t>local map edits</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T_Template_v.3">
  <a:themeElements>
    <a:clrScheme name="Custom 2">
      <a:dk1>
        <a:srgbClr val="2B2F38"/>
      </a:dk1>
      <a:lt1>
        <a:srgbClr val="D73F3E"/>
      </a:lt1>
      <a:dk2>
        <a:srgbClr val="44546A"/>
      </a:dk2>
      <a:lt2>
        <a:srgbClr val="E7E6E6"/>
      </a:lt2>
      <a:accent1>
        <a:srgbClr val="D73F3E"/>
      </a:accent1>
      <a:accent2>
        <a:srgbClr val="2B2F38"/>
      </a:accent2>
      <a:accent3>
        <a:srgbClr val="A5A5A5"/>
      </a:accent3>
      <a:accent4>
        <a:srgbClr val="F9A61E"/>
      </a:accent4>
      <a:accent5>
        <a:srgbClr val="F0EFEE"/>
      </a:accent5>
      <a:accent6>
        <a:srgbClr val="FFECEC"/>
      </a:accent6>
      <a:hlink>
        <a:srgbClr val="919CB2"/>
      </a:hlink>
      <a:folHlink>
        <a:srgbClr val="676F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